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85" r:id="rId7"/>
    <p:sldId id="261" r:id="rId8"/>
    <p:sldId id="286" r:id="rId9"/>
    <p:sldId id="262" r:id="rId10"/>
    <p:sldId id="263" r:id="rId11"/>
    <p:sldId id="264" r:id="rId12"/>
    <p:sldId id="265" r:id="rId13"/>
    <p:sldId id="266" r:id="rId14"/>
    <p:sldId id="267" r:id="rId15"/>
    <p:sldId id="268" r:id="rId16"/>
    <p:sldId id="269" r:id="rId17"/>
    <p:sldId id="270" r:id="rId18"/>
    <p:sldId id="271" r:id="rId19"/>
    <p:sldId id="273" r:id="rId20"/>
    <p:sldId id="272" r:id="rId21"/>
    <p:sldId id="274" r:id="rId22"/>
    <p:sldId id="275" r:id="rId23"/>
    <p:sldId id="276" r:id="rId24"/>
    <p:sldId id="278" r:id="rId25"/>
    <p:sldId id="279" r:id="rId26"/>
    <p:sldId id="277" r:id="rId27"/>
    <p:sldId id="280" r:id="rId28"/>
    <p:sldId id="281" r:id="rId29"/>
    <p:sldId id="282" r:id="rId30"/>
    <p:sldId id="283" r:id="rId31"/>
    <p:sldId id="284"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Arunthathiar" userId="934dfd46d272e52c" providerId="LiveId" clId="{9AF23C29-92D0-4D3C-BCBF-69F9A49D005D}"/>
    <pc:docChg chg="undo custSel addSld modSld sldOrd">
      <pc:chgData name="Divya Arunthathiar" userId="934dfd46d272e52c" providerId="LiveId" clId="{9AF23C29-92D0-4D3C-BCBF-69F9A49D005D}" dt="2022-01-05T05:56:13.808" v="3290" actId="1076"/>
      <pc:docMkLst>
        <pc:docMk/>
      </pc:docMkLst>
      <pc:sldChg chg="modSp mod modAnim">
        <pc:chgData name="Divya Arunthathiar" userId="934dfd46d272e52c" providerId="LiveId" clId="{9AF23C29-92D0-4D3C-BCBF-69F9A49D005D}" dt="2022-01-05T05:38:20.622" v="3140"/>
        <pc:sldMkLst>
          <pc:docMk/>
          <pc:sldMk cId="2805466897" sldId="256"/>
        </pc:sldMkLst>
        <pc:spChg chg="mod">
          <ac:chgData name="Divya Arunthathiar" userId="934dfd46d272e52c" providerId="LiveId" clId="{9AF23C29-92D0-4D3C-BCBF-69F9A49D005D}" dt="2022-01-05T05:34:35.463" v="3077" actId="1076"/>
          <ac:spMkLst>
            <pc:docMk/>
            <pc:sldMk cId="2805466897" sldId="256"/>
            <ac:spMk id="2" creationId="{059E346E-EF53-43DC-8D49-1A50141D4A1F}"/>
          </ac:spMkLst>
        </pc:spChg>
        <pc:spChg chg="mod">
          <ac:chgData name="Divya Arunthathiar" userId="934dfd46d272e52c" providerId="LiveId" clId="{9AF23C29-92D0-4D3C-BCBF-69F9A49D005D}" dt="2022-01-05T05:34:21.097" v="3075" actId="207"/>
          <ac:spMkLst>
            <pc:docMk/>
            <pc:sldMk cId="2805466897" sldId="256"/>
            <ac:spMk id="4" creationId="{66F6CF2D-627F-4043-BEC5-C1EE1A256AC9}"/>
          </ac:spMkLst>
        </pc:spChg>
      </pc:sldChg>
      <pc:sldChg chg="modSp modAnim">
        <pc:chgData name="Divya Arunthathiar" userId="934dfd46d272e52c" providerId="LiveId" clId="{9AF23C29-92D0-4D3C-BCBF-69F9A49D005D}" dt="2022-01-05T05:38:40.150" v="3144"/>
        <pc:sldMkLst>
          <pc:docMk/>
          <pc:sldMk cId="824693639" sldId="257"/>
        </pc:sldMkLst>
        <pc:spChg chg="mod">
          <ac:chgData name="Divya Arunthathiar" userId="934dfd46d272e52c" providerId="LiveId" clId="{9AF23C29-92D0-4D3C-BCBF-69F9A49D005D}" dt="2022-01-05T05:31:55.827" v="3009" actId="207"/>
          <ac:spMkLst>
            <pc:docMk/>
            <pc:sldMk cId="824693639" sldId="257"/>
            <ac:spMk id="9" creationId="{DC8CF7C8-31C0-427E-A8E8-5A3D54B6FD49}"/>
          </ac:spMkLst>
        </pc:spChg>
      </pc:sldChg>
      <pc:sldChg chg="modSp modAnim">
        <pc:chgData name="Divya Arunthathiar" userId="934dfd46d272e52c" providerId="LiveId" clId="{9AF23C29-92D0-4D3C-BCBF-69F9A49D005D}" dt="2022-01-05T05:38:43.177" v="3145"/>
        <pc:sldMkLst>
          <pc:docMk/>
          <pc:sldMk cId="2200179581" sldId="258"/>
        </pc:sldMkLst>
        <pc:picChg chg="mod">
          <ac:chgData name="Divya Arunthathiar" userId="934dfd46d272e52c" providerId="LiveId" clId="{9AF23C29-92D0-4D3C-BCBF-69F9A49D005D}" dt="2022-01-05T04:27:56.845" v="1771" actId="1076"/>
          <ac:picMkLst>
            <pc:docMk/>
            <pc:sldMk cId="2200179581" sldId="258"/>
            <ac:picMk id="3074" creationId="{2CBA95F9-160A-4707-A5DA-8DE6E84567A7}"/>
          </ac:picMkLst>
        </pc:picChg>
      </pc:sldChg>
      <pc:sldChg chg="modSp modAnim">
        <pc:chgData name="Divya Arunthathiar" userId="934dfd46d272e52c" providerId="LiveId" clId="{9AF23C29-92D0-4D3C-BCBF-69F9A49D005D}" dt="2022-01-05T05:38:32.880" v="3142"/>
        <pc:sldMkLst>
          <pc:docMk/>
          <pc:sldMk cId="2730422161" sldId="259"/>
        </pc:sldMkLst>
        <pc:spChg chg="mod">
          <ac:chgData name="Divya Arunthathiar" userId="934dfd46d272e52c" providerId="LiveId" clId="{9AF23C29-92D0-4D3C-BCBF-69F9A49D005D}" dt="2022-01-05T05:36:16.791" v="3104" actId="313"/>
          <ac:spMkLst>
            <pc:docMk/>
            <pc:sldMk cId="2730422161" sldId="259"/>
            <ac:spMk id="5" creationId="{58EAD038-A20B-4757-B6BF-389B61C41326}"/>
          </ac:spMkLst>
        </pc:spChg>
      </pc:sldChg>
      <pc:sldChg chg="modSp mod modAnim">
        <pc:chgData name="Divya Arunthathiar" userId="934dfd46d272e52c" providerId="LiveId" clId="{9AF23C29-92D0-4D3C-BCBF-69F9A49D005D}" dt="2022-01-05T05:39:21.195" v="3155"/>
        <pc:sldMkLst>
          <pc:docMk/>
          <pc:sldMk cId="1712065757" sldId="260"/>
        </pc:sldMkLst>
        <pc:spChg chg="mod">
          <ac:chgData name="Divya Arunthathiar" userId="934dfd46d272e52c" providerId="LiveId" clId="{9AF23C29-92D0-4D3C-BCBF-69F9A49D005D}" dt="2022-01-05T05:36:20.066" v="3105" actId="313"/>
          <ac:spMkLst>
            <pc:docMk/>
            <pc:sldMk cId="1712065757" sldId="260"/>
            <ac:spMk id="8" creationId="{9726A82D-7830-4783-A539-EB6257EA52EB}"/>
          </ac:spMkLst>
        </pc:spChg>
      </pc:sldChg>
      <pc:sldChg chg="delSp modSp mod modAnim">
        <pc:chgData name="Divya Arunthathiar" userId="934dfd46d272e52c" providerId="LiveId" clId="{9AF23C29-92D0-4D3C-BCBF-69F9A49D005D}" dt="2022-01-05T05:39:45.402" v="3162"/>
        <pc:sldMkLst>
          <pc:docMk/>
          <pc:sldMk cId="3426886617" sldId="261"/>
        </pc:sldMkLst>
        <pc:spChg chg="mod">
          <ac:chgData name="Divya Arunthathiar" userId="934dfd46d272e52c" providerId="LiveId" clId="{9AF23C29-92D0-4D3C-BCBF-69F9A49D005D}" dt="2022-01-05T05:32:35.851" v="3042" actId="122"/>
          <ac:spMkLst>
            <pc:docMk/>
            <pc:sldMk cId="3426886617" sldId="261"/>
            <ac:spMk id="2" creationId="{0AADD7EF-C819-41C4-8DB0-CB55AC3D8370}"/>
          </ac:spMkLst>
        </pc:spChg>
        <pc:spChg chg="mod">
          <ac:chgData name="Divya Arunthathiar" userId="934dfd46d272e52c" providerId="LiveId" clId="{9AF23C29-92D0-4D3C-BCBF-69F9A49D005D}" dt="2022-01-05T05:11:57.790" v="2823" actId="207"/>
          <ac:spMkLst>
            <pc:docMk/>
            <pc:sldMk cId="3426886617" sldId="261"/>
            <ac:spMk id="3" creationId="{FEF98616-DCFF-4EE5-AAE9-EDDA7CE0986A}"/>
          </ac:spMkLst>
        </pc:spChg>
        <pc:spChg chg="del mod">
          <ac:chgData name="Divya Arunthathiar" userId="934dfd46d272e52c" providerId="LiveId" clId="{9AF23C29-92D0-4D3C-BCBF-69F9A49D005D}" dt="2022-01-05T05:11:24.855" v="2819" actId="478"/>
          <ac:spMkLst>
            <pc:docMk/>
            <pc:sldMk cId="3426886617" sldId="261"/>
            <ac:spMk id="4" creationId="{0B9B23CF-3A70-4D6D-A193-AA0E41A1D712}"/>
          </ac:spMkLst>
        </pc:spChg>
        <pc:spChg chg="del">
          <ac:chgData name="Divya Arunthathiar" userId="934dfd46d272e52c" providerId="LiveId" clId="{9AF23C29-92D0-4D3C-BCBF-69F9A49D005D}" dt="2022-01-05T05:11:32.874" v="2820" actId="478"/>
          <ac:spMkLst>
            <pc:docMk/>
            <pc:sldMk cId="3426886617" sldId="261"/>
            <ac:spMk id="6" creationId="{008BA2DC-7D9E-4C1A-86FB-BC7568B10D75}"/>
          </ac:spMkLst>
        </pc:spChg>
      </pc:sldChg>
      <pc:sldChg chg="addSp delSp modSp mod modAnim">
        <pc:chgData name="Divya Arunthathiar" userId="934dfd46d272e52c" providerId="LiveId" clId="{9AF23C29-92D0-4D3C-BCBF-69F9A49D005D}" dt="2022-01-05T05:41:11.759" v="3175"/>
        <pc:sldMkLst>
          <pc:docMk/>
          <pc:sldMk cId="1978660967" sldId="262"/>
        </pc:sldMkLst>
        <pc:spChg chg="del mod">
          <ac:chgData name="Divya Arunthathiar" userId="934dfd46d272e52c" providerId="LiveId" clId="{9AF23C29-92D0-4D3C-BCBF-69F9A49D005D}" dt="2022-01-05T04:53:46.675" v="2246" actId="478"/>
          <ac:spMkLst>
            <pc:docMk/>
            <pc:sldMk cId="1978660967" sldId="262"/>
            <ac:spMk id="2" creationId="{933560D6-0CE7-4C6E-B192-12A99E39659D}"/>
          </ac:spMkLst>
        </pc:spChg>
        <pc:spChg chg="del mod">
          <ac:chgData name="Divya Arunthathiar" userId="934dfd46d272e52c" providerId="LiveId" clId="{9AF23C29-92D0-4D3C-BCBF-69F9A49D005D}" dt="2022-01-05T04:53:36.823" v="2244" actId="478"/>
          <ac:spMkLst>
            <pc:docMk/>
            <pc:sldMk cId="1978660967" sldId="262"/>
            <ac:spMk id="3" creationId="{2EE86254-AB5B-4C85-9FC7-0D714A635E8B}"/>
          </ac:spMkLst>
        </pc:spChg>
        <pc:spChg chg="add del mod">
          <ac:chgData name="Divya Arunthathiar" userId="934dfd46d272e52c" providerId="LiveId" clId="{9AF23C29-92D0-4D3C-BCBF-69F9A49D005D}" dt="2022-01-05T04:53:43.489" v="2245" actId="478"/>
          <ac:spMkLst>
            <pc:docMk/>
            <pc:sldMk cId="1978660967" sldId="262"/>
            <ac:spMk id="5" creationId="{D0C495BB-C5E5-486C-AEA1-1CAE5C391E69}"/>
          </ac:spMkLst>
        </pc:spChg>
        <pc:spChg chg="add mod">
          <ac:chgData name="Divya Arunthathiar" userId="934dfd46d272e52c" providerId="LiveId" clId="{9AF23C29-92D0-4D3C-BCBF-69F9A49D005D}" dt="2022-01-05T05:08:21.863" v="2805" actId="120"/>
          <ac:spMkLst>
            <pc:docMk/>
            <pc:sldMk cId="1978660967" sldId="262"/>
            <ac:spMk id="6" creationId="{AB6A1482-CDC4-46A3-BA1A-62F409303DF8}"/>
          </ac:spMkLst>
        </pc:spChg>
        <pc:spChg chg="add mod">
          <ac:chgData name="Divya Arunthathiar" userId="934dfd46d272e52c" providerId="LiveId" clId="{9AF23C29-92D0-4D3C-BCBF-69F9A49D005D}" dt="2022-01-05T05:35:13.907" v="3086" actId="2"/>
          <ac:spMkLst>
            <pc:docMk/>
            <pc:sldMk cId="1978660967" sldId="262"/>
            <ac:spMk id="7" creationId="{852D24EC-842D-457F-B0F9-EDEBFC27A8A3}"/>
          </ac:spMkLst>
        </pc:spChg>
        <pc:spChg chg="add mod">
          <ac:chgData name="Divya Arunthathiar" userId="934dfd46d272e52c" providerId="LiveId" clId="{9AF23C29-92D0-4D3C-BCBF-69F9A49D005D}" dt="2022-01-05T05:08:55.789" v="2806" actId="1076"/>
          <ac:spMkLst>
            <pc:docMk/>
            <pc:sldMk cId="1978660967" sldId="262"/>
            <ac:spMk id="8" creationId="{6365E292-C85B-4A4E-9C0A-DF74E035C245}"/>
          </ac:spMkLst>
        </pc:spChg>
        <pc:spChg chg="add mod">
          <ac:chgData name="Divya Arunthathiar" userId="934dfd46d272e52c" providerId="LiveId" clId="{9AF23C29-92D0-4D3C-BCBF-69F9A49D005D}" dt="2022-01-05T05:35:19.414" v="3089" actId="2"/>
          <ac:spMkLst>
            <pc:docMk/>
            <pc:sldMk cId="1978660967" sldId="262"/>
            <ac:spMk id="9" creationId="{9CF24622-3745-46AC-BE25-4ED4CD4C1780}"/>
          </ac:spMkLst>
        </pc:spChg>
      </pc:sldChg>
      <pc:sldChg chg="addSp delSp modSp mod modAnim">
        <pc:chgData name="Divya Arunthathiar" userId="934dfd46d272e52c" providerId="LiveId" clId="{9AF23C29-92D0-4D3C-BCBF-69F9A49D005D}" dt="2022-01-05T05:41:48.839" v="3179"/>
        <pc:sldMkLst>
          <pc:docMk/>
          <pc:sldMk cId="370240514" sldId="263"/>
        </pc:sldMkLst>
        <pc:spChg chg="mod">
          <ac:chgData name="Divya Arunthathiar" userId="934dfd46d272e52c" providerId="LiveId" clId="{9AF23C29-92D0-4D3C-BCBF-69F9A49D005D}" dt="2022-01-05T05:15:08.903" v="2847" actId="115"/>
          <ac:spMkLst>
            <pc:docMk/>
            <pc:sldMk cId="370240514" sldId="263"/>
            <ac:spMk id="2" creationId="{109E21BC-6F5D-4C33-8012-61E8D0FB0C35}"/>
          </ac:spMkLst>
        </pc:spChg>
        <pc:spChg chg="mod">
          <ac:chgData name="Divya Arunthathiar" userId="934dfd46d272e52c" providerId="LiveId" clId="{9AF23C29-92D0-4D3C-BCBF-69F9A49D005D}" dt="2022-01-05T05:35:23.443" v="3090" actId="313"/>
          <ac:spMkLst>
            <pc:docMk/>
            <pc:sldMk cId="370240514" sldId="263"/>
            <ac:spMk id="3" creationId="{5CADE11C-97C5-4B66-A53C-364FE470D0CF}"/>
          </ac:spMkLst>
        </pc:spChg>
        <pc:spChg chg="mod">
          <ac:chgData name="Divya Arunthathiar" userId="934dfd46d272e52c" providerId="LiveId" clId="{9AF23C29-92D0-4D3C-BCBF-69F9A49D005D}" dt="2022-01-05T05:14:05.106" v="2837" actId="114"/>
          <ac:spMkLst>
            <pc:docMk/>
            <pc:sldMk cId="370240514" sldId="263"/>
            <ac:spMk id="4" creationId="{28317813-E08D-4C80-AEC6-AC846F06C50B}"/>
          </ac:spMkLst>
        </pc:spChg>
        <pc:spChg chg="add mod">
          <ac:chgData name="Divya Arunthathiar" userId="934dfd46d272e52c" providerId="LiveId" clId="{9AF23C29-92D0-4D3C-BCBF-69F9A49D005D}" dt="2022-01-05T05:16:27.884" v="2853" actId="14100"/>
          <ac:spMkLst>
            <pc:docMk/>
            <pc:sldMk cId="370240514" sldId="263"/>
            <ac:spMk id="6" creationId="{FDDF9D9C-6875-4EED-8B0F-86680D954766}"/>
          </ac:spMkLst>
        </pc:spChg>
        <pc:spChg chg="add del mod">
          <ac:chgData name="Divya Arunthathiar" userId="934dfd46d272e52c" providerId="LiveId" clId="{9AF23C29-92D0-4D3C-BCBF-69F9A49D005D}" dt="2022-01-05T03:13:23.866" v="862" actId="478"/>
          <ac:spMkLst>
            <pc:docMk/>
            <pc:sldMk cId="370240514" sldId="263"/>
            <ac:spMk id="7" creationId="{A83966C3-7BDD-432F-9DCC-352C41279271}"/>
          </ac:spMkLst>
        </pc:spChg>
      </pc:sldChg>
      <pc:sldChg chg="addSp delSp modSp mod modAnim">
        <pc:chgData name="Divya Arunthathiar" userId="934dfd46d272e52c" providerId="LiveId" clId="{9AF23C29-92D0-4D3C-BCBF-69F9A49D005D}" dt="2022-01-05T05:42:30.795" v="3183"/>
        <pc:sldMkLst>
          <pc:docMk/>
          <pc:sldMk cId="3801896514" sldId="264"/>
        </pc:sldMkLst>
        <pc:spChg chg="add mod">
          <ac:chgData name="Divya Arunthathiar" userId="934dfd46d272e52c" providerId="LiveId" clId="{9AF23C29-92D0-4D3C-BCBF-69F9A49D005D}" dt="2022-01-05T05:17:40.848" v="2860" actId="207"/>
          <ac:spMkLst>
            <pc:docMk/>
            <pc:sldMk cId="3801896514" sldId="264"/>
            <ac:spMk id="11" creationId="{87CC5A6E-2DC9-48BC-BFE7-CE6FD338158A}"/>
          </ac:spMkLst>
        </pc:spChg>
        <pc:spChg chg="del">
          <ac:chgData name="Divya Arunthathiar" userId="934dfd46d272e52c" providerId="LiveId" clId="{9AF23C29-92D0-4D3C-BCBF-69F9A49D005D}" dt="2022-01-05T02:43:28.742" v="142" actId="478"/>
          <ac:spMkLst>
            <pc:docMk/>
            <pc:sldMk cId="3801896514" sldId="264"/>
            <ac:spMk id="22" creationId="{B717DA31-3A3F-4EE8-8D73-3BECF03038AF}"/>
          </ac:spMkLst>
        </pc:spChg>
        <pc:spChg chg="mod">
          <ac:chgData name="Divya Arunthathiar" userId="934dfd46d272e52c" providerId="LiveId" clId="{9AF23C29-92D0-4D3C-BCBF-69F9A49D005D}" dt="2022-01-05T05:17:40.848" v="2860" actId="207"/>
          <ac:spMkLst>
            <pc:docMk/>
            <pc:sldMk cId="3801896514" sldId="264"/>
            <ac:spMk id="26" creationId="{0E2651E6-1078-4E7D-82C3-59032BB13013}"/>
          </ac:spMkLst>
        </pc:spChg>
        <pc:spChg chg="mod">
          <ac:chgData name="Divya Arunthathiar" userId="934dfd46d272e52c" providerId="LiveId" clId="{9AF23C29-92D0-4D3C-BCBF-69F9A49D005D}" dt="2022-01-05T05:18:10.700" v="2864" actId="14100"/>
          <ac:spMkLst>
            <pc:docMk/>
            <pc:sldMk cId="3801896514" sldId="264"/>
            <ac:spMk id="28" creationId="{F9A3512F-43A4-49DB-9238-4AE0621C0914}"/>
          </ac:spMkLst>
        </pc:spChg>
        <pc:spChg chg="mod">
          <ac:chgData name="Divya Arunthathiar" userId="934dfd46d272e52c" providerId="LiveId" clId="{9AF23C29-92D0-4D3C-BCBF-69F9A49D005D}" dt="2022-01-05T05:17:40.848" v="2860" actId="207"/>
          <ac:spMkLst>
            <pc:docMk/>
            <pc:sldMk cId="3801896514" sldId="264"/>
            <ac:spMk id="30" creationId="{D53C4C3D-99B6-4B91-A0EB-8ECB3A75B051}"/>
          </ac:spMkLst>
        </pc:spChg>
        <pc:cxnChg chg="mod">
          <ac:chgData name="Divya Arunthathiar" userId="934dfd46d272e52c" providerId="LiveId" clId="{9AF23C29-92D0-4D3C-BCBF-69F9A49D005D}" dt="2022-01-05T02:43:10.229" v="139" actId="1076"/>
          <ac:cxnSpMkLst>
            <pc:docMk/>
            <pc:sldMk cId="3801896514" sldId="264"/>
            <ac:cxnSpMk id="27" creationId="{CC72B611-36BC-4D97-AB4E-ECFCC59D68FE}"/>
          </ac:cxnSpMkLst>
        </pc:cxnChg>
      </pc:sldChg>
      <pc:sldChg chg="addSp modSp mod modAnim">
        <pc:chgData name="Divya Arunthathiar" userId="934dfd46d272e52c" providerId="LiveId" clId="{9AF23C29-92D0-4D3C-BCBF-69F9A49D005D}" dt="2022-01-05T05:42:50.534" v="3187"/>
        <pc:sldMkLst>
          <pc:docMk/>
          <pc:sldMk cId="3143839669" sldId="265"/>
        </pc:sldMkLst>
        <pc:spChg chg="add mod">
          <ac:chgData name="Divya Arunthathiar" userId="934dfd46d272e52c" providerId="LiveId" clId="{9AF23C29-92D0-4D3C-BCBF-69F9A49D005D}" dt="2022-01-05T05:18:40.801" v="2867" actId="17032"/>
          <ac:spMkLst>
            <pc:docMk/>
            <pc:sldMk cId="3143839669" sldId="265"/>
            <ac:spMk id="4" creationId="{A2026041-33A4-434F-9E4D-BE6C35350D6E}"/>
          </ac:spMkLst>
        </pc:spChg>
        <pc:spChg chg="add mod">
          <ac:chgData name="Divya Arunthathiar" userId="934dfd46d272e52c" providerId="LiveId" clId="{9AF23C29-92D0-4D3C-BCBF-69F9A49D005D}" dt="2022-01-05T05:18:40.801" v="2867" actId="17032"/>
          <ac:spMkLst>
            <pc:docMk/>
            <pc:sldMk cId="3143839669" sldId="265"/>
            <ac:spMk id="5" creationId="{10B69EC0-BCDC-4107-A377-B8071C2C1FE0}"/>
          </ac:spMkLst>
        </pc:spChg>
        <pc:spChg chg="add mod">
          <ac:chgData name="Divya Arunthathiar" userId="934dfd46d272e52c" providerId="LiveId" clId="{9AF23C29-92D0-4D3C-BCBF-69F9A49D005D}" dt="2022-01-05T05:18:40.801" v="2867" actId="17032"/>
          <ac:spMkLst>
            <pc:docMk/>
            <pc:sldMk cId="3143839669" sldId="265"/>
            <ac:spMk id="6" creationId="{B934A097-655F-4A5E-8B1A-05614533C855}"/>
          </ac:spMkLst>
        </pc:spChg>
        <pc:picChg chg="add mod modCrop">
          <ac:chgData name="Divya Arunthathiar" userId="934dfd46d272e52c" providerId="LiveId" clId="{9AF23C29-92D0-4D3C-BCBF-69F9A49D005D}" dt="2022-01-05T02:40:03.478" v="9" actId="1076"/>
          <ac:picMkLst>
            <pc:docMk/>
            <pc:sldMk cId="3143839669" sldId="265"/>
            <ac:picMk id="3" creationId="{AD57E98D-FCA2-4491-B6DD-BDB1BA0FC5FA}"/>
          </ac:picMkLst>
        </pc:picChg>
      </pc:sldChg>
      <pc:sldChg chg="addSp delSp modSp new mod modAnim">
        <pc:chgData name="Divya Arunthathiar" userId="934dfd46d272e52c" providerId="LiveId" clId="{9AF23C29-92D0-4D3C-BCBF-69F9A49D005D}" dt="2022-01-05T05:43:01.848" v="3189"/>
        <pc:sldMkLst>
          <pc:docMk/>
          <pc:sldMk cId="44016894" sldId="266"/>
        </pc:sldMkLst>
        <pc:spChg chg="add mod">
          <ac:chgData name="Divya Arunthathiar" userId="934dfd46d272e52c" providerId="LiveId" clId="{9AF23C29-92D0-4D3C-BCBF-69F9A49D005D}" dt="2022-01-05T05:19:03.512" v="2870" actId="255"/>
          <ac:spMkLst>
            <pc:docMk/>
            <pc:sldMk cId="44016894" sldId="266"/>
            <ac:spMk id="6" creationId="{8DAEAE25-78CC-4C34-B103-EA8066DF8B78}"/>
          </ac:spMkLst>
        </pc:spChg>
        <pc:spChg chg="add mod">
          <ac:chgData name="Divya Arunthathiar" userId="934dfd46d272e52c" providerId="LiveId" clId="{9AF23C29-92D0-4D3C-BCBF-69F9A49D005D}" dt="2022-01-05T05:19:03.512" v="2870" actId="255"/>
          <ac:spMkLst>
            <pc:docMk/>
            <pc:sldMk cId="44016894" sldId="266"/>
            <ac:spMk id="7" creationId="{489EC77D-C64F-4EC4-B9FD-A1BE6E8D2D04}"/>
          </ac:spMkLst>
        </pc:spChg>
        <pc:picChg chg="add mod modCrop">
          <ac:chgData name="Divya Arunthathiar" userId="934dfd46d272e52c" providerId="LiveId" clId="{9AF23C29-92D0-4D3C-BCBF-69F9A49D005D}" dt="2022-01-05T02:45:52.721" v="190" actId="1076"/>
          <ac:picMkLst>
            <pc:docMk/>
            <pc:sldMk cId="44016894" sldId="266"/>
            <ac:picMk id="3" creationId="{AEBE1E82-E82E-4F77-BA80-3114B30DDDCA}"/>
          </ac:picMkLst>
        </pc:picChg>
        <pc:picChg chg="add del">
          <ac:chgData name="Divya Arunthathiar" userId="934dfd46d272e52c" providerId="LiveId" clId="{9AF23C29-92D0-4D3C-BCBF-69F9A49D005D}" dt="2022-01-05T02:45:55.844" v="192" actId="22"/>
          <ac:picMkLst>
            <pc:docMk/>
            <pc:sldMk cId="44016894" sldId="266"/>
            <ac:picMk id="5" creationId="{220B953C-D6CB-45E9-9DA8-42B5219C17FE}"/>
          </ac:picMkLst>
        </pc:picChg>
      </pc:sldChg>
      <pc:sldChg chg="addSp delSp modSp new mod modAnim">
        <pc:chgData name="Divya Arunthathiar" userId="934dfd46d272e52c" providerId="LiveId" clId="{9AF23C29-92D0-4D3C-BCBF-69F9A49D005D}" dt="2022-01-05T05:43:21.359" v="3194"/>
        <pc:sldMkLst>
          <pc:docMk/>
          <pc:sldMk cId="334014863" sldId="267"/>
        </pc:sldMkLst>
        <pc:spChg chg="add mod">
          <ac:chgData name="Divya Arunthathiar" userId="934dfd46d272e52c" providerId="LiveId" clId="{9AF23C29-92D0-4D3C-BCBF-69F9A49D005D}" dt="2022-01-05T05:19:36.180" v="2873" actId="255"/>
          <ac:spMkLst>
            <pc:docMk/>
            <pc:sldMk cId="334014863" sldId="267"/>
            <ac:spMk id="6" creationId="{FCB67359-9B81-400B-8A55-A13A980FD85B}"/>
          </ac:spMkLst>
        </pc:spChg>
        <pc:spChg chg="add mod">
          <ac:chgData name="Divya Arunthathiar" userId="934dfd46d272e52c" providerId="LiveId" clId="{9AF23C29-92D0-4D3C-BCBF-69F9A49D005D}" dt="2022-01-05T05:19:36.180" v="2873" actId="255"/>
          <ac:spMkLst>
            <pc:docMk/>
            <pc:sldMk cId="334014863" sldId="267"/>
            <ac:spMk id="7" creationId="{9D1BC2FC-222D-42B1-AFC8-0107343C2264}"/>
          </ac:spMkLst>
        </pc:spChg>
        <pc:spChg chg="add mod">
          <ac:chgData name="Divya Arunthathiar" userId="934dfd46d272e52c" providerId="LiveId" clId="{9AF23C29-92D0-4D3C-BCBF-69F9A49D005D}" dt="2022-01-05T05:19:36.180" v="2873" actId="255"/>
          <ac:spMkLst>
            <pc:docMk/>
            <pc:sldMk cId="334014863" sldId="267"/>
            <ac:spMk id="8" creationId="{4E4E31B4-9B8F-44EE-AC4C-657E8E0B911D}"/>
          </ac:spMkLst>
        </pc:spChg>
        <pc:spChg chg="add mod">
          <ac:chgData name="Divya Arunthathiar" userId="934dfd46d272e52c" providerId="LiveId" clId="{9AF23C29-92D0-4D3C-BCBF-69F9A49D005D}" dt="2022-01-05T05:19:43.357" v="2874" actId="14100"/>
          <ac:spMkLst>
            <pc:docMk/>
            <pc:sldMk cId="334014863" sldId="267"/>
            <ac:spMk id="9" creationId="{4FCE6F22-3107-4FC0-94D8-973C07CFE6C5}"/>
          </ac:spMkLst>
        </pc:spChg>
        <pc:picChg chg="add mod modCrop">
          <ac:chgData name="Divya Arunthathiar" userId="934dfd46d272e52c" providerId="LiveId" clId="{9AF23C29-92D0-4D3C-BCBF-69F9A49D005D}" dt="2022-01-05T02:47:38.518" v="220" actId="1076"/>
          <ac:picMkLst>
            <pc:docMk/>
            <pc:sldMk cId="334014863" sldId="267"/>
            <ac:picMk id="3" creationId="{0C4696B2-BC2B-4C0E-AAA2-EB5B2CBA11D3}"/>
          </ac:picMkLst>
        </pc:picChg>
        <pc:picChg chg="add del">
          <ac:chgData name="Divya Arunthathiar" userId="934dfd46d272e52c" providerId="LiveId" clId="{9AF23C29-92D0-4D3C-BCBF-69F9A49D005D}" dt="2022-01-05T02:47:42.175" v="222" actId="22"/>
          <ac:picMkLst>
            <pc:docMk/>
            <pc:sldMk cId="334014863" sldId="267"/>
            <ac:picMk id="5" creationId="{6E33731F-0676-4B62-82EF-30523F4C60C6}"/>
          </ac:picMkLst>
        </pc:picChg>
        <pc:cxnChg chg="add">
          <ac:chgData name="Divya Arunthathiar" userId="934dfd46d272e52c" providerId="LiveId" clId="{9AF23C29-92D0-4D3C-BCBF-69F9A49D005D}" dt="2022-01-05T02:50:33.942" v="313" actId="11529"/>
          <ac:cxnSpMkLst>
            <pc:docMk/>
            <pc:sldMk cId="334014863" sldId="267"/>
            <ac:cxnSpMk id="11" creationId="{0487267A-F38E-4DF1-B329-0FCEB5DC19CE}"/>
          </ac:cxnSpMkLst>
        </pc:cxnChg>
        <pc:cxnChg chg="add mod">
          <ac:chgData name="Divya Arunthathiar" userId="934dfd46d272e52c" providerId="LiveId" clId="{9AF23C29-92D0-4D3C-BCBF-69F9A49D005D}" dt="2022-01-05T02:50:48.196" v="315" actId="1076"/>
          <ac:cxnSpMkLst>
            <pc:docMk/>
            <pc:sldMk cId="334014863" sldId="267"/>
            <ac:cxnSpMk id="13" creationId="{1A325413-2D3D-46D6-B89D-DC2E2878AC2D}"/>
          </ac:cxnSpMkLst>
        </pc:cxnChg>
      </pc:sldChg>
      <pc:sldChg chg="addSp modSp new mod modAnim">
        <pc:chgData name="Divya Arunthathiar" userId="934dfd46d272e52c" providerId="LiveId" clId="{9AF23C29-92D0-4D3C-BCBF-69F9A49D005D}" dt="2022-01-05T05:43:32.824" v="3197"/>
        <pc:sldMkLst>
          <pc:docMk/>
          <pc:sldMk cId="3461247452" sldId="268"/>
        </pc:sldMkLst>
        <pc:spChg chg="add mod">
          <ac:chgData name="Divya Arunthathiar" userId="934dfd46d272e52c" providerId="LiveId" clId="{9AF23C29-92D0-4D3C-BCBF-69F9A49D005D}" dt="2022-01-05T05:21:25.399" v="2881" actId="13822"/>
          <ac:spMkLst>
            <pc:docMk/>
            <pc:sldMk cId="3461247452" sldId="268"/>
            <ac:spMk id="4" creationId="{C5A8A783-C81D-40FB-A8F2-113E86923837}"/>
          </ac:spMkLst>
        </pc:spChg>
        <pc:spChg chg="add mod">
          <ac:chgData name="Divya Arunthathiar" userId="934dfd46d272e52c" providerId="LiveId" clId="{9AF23C29-92D0-4D3C-BCBF-69F9A49D005D}" dt="2022-01-05T05:35:28.436" v="3091" actId="313"/>
          <ac:spMkLst>
            <pc:docMk/>
            <pc:sldMk cId="3461247452" sldId="268"/>
            <ac:spMk id="7" creationId="{9B96B7EA-F58B-4372-8173-464FA7BCF8A3}"/>
          </ac:spMkLst>
        </pc:spChg>
        <pc:picChg chg="add mod modCrop">
          <ac:chgData name="Divya Arunthathiar" userId="934dfd46d272e52c" providerId="LiveId" clId="{9AF23C29-92D0-4D3C-BCBF-69F9A49D005D}" dt="2022-01-05T02:54:21.298" v="354" actId="1076"/>
          <ac:picMkLst>
            <pc:docMk/>
            <pc:sldMk cId="3461247452" sldId="268"/>
            <ac:picMk id="3" creationId="{F683E828-FB21-4D8F-BAF9-192FF1C7918E}"/>
          </ac:picMkLst>
        </pc:picChg>
        <pc:picChg chg="add mod modCrop">
          <ac:chgData name="Divya Arunthathiar" userId="934dfd46d272e52c" providerId="LiveId" clId="{9AF23C29-92D0-4D3C-BCBF-69F9A49D005D}" dt="2022-01-05T02:54:34.646" v="358" actId="1076"/>
          <ac:picMkLst>
            <pc:docMk/>
            <pc:sldMk cId="3461247452" sldId="268"/>
            <ac:picMk id="6" creationId="{0D83C059-9FAF-4F4E-8BA2-C9E8AB5721CB}"/>
          </ac:picMkLst>
        </pc:picChg>
      </pc:sldChg>
      <pc:sldChg chg="addSp modSp new mod modAnim">
        <pc:chgData name="Divya Arunthathiar" userId="934dfd46d272e52c" providerId="LiveId" clId="{9AF23C29-92D0-4D3C-BCBF-69F9A49D005D}" dt="2022-01-05T05:43:42.176" v="3199"/>
        <pc:sldMkLst>
          <pc:docMk/>
          <pc:sldMk cId="2456768354" sldId="269"/>
        </pc:sldMkLst>
        <pc:spChg chg="add mod">
          <ac:chgData name="Divya Arunthathiar" userId="934dfd46d272e52c" providerId="LiveId" clId="{9AF23C29-92D0-4D3C-BCBF-69F9A49D005D}" dt="2022-01-05T03:08:02.250" v="531" actId="20577"/>
          <ac:spMkLst>
            <pc:docMk/>
            <pc:sldMk cId="2456768354" sldId="269"/>
            <ac:spMk id="6" creationId="{F53E990F-ED76-474A-A817-CE7713368C19}"/>
          </ac:spMkLst>
        </pc:spChg>
        <pc:picChg chg="add mod modCrop">
          <ac:chgData name="Divya Arunthathiar" userId="934dfd46d272e52c" providerId="LiveId" clId="{9AF23C29-92D0-4D3C-BCBF-69F9A49D005D}" dt="2022-01-05T03:06:28.551" v="430" actId="1076"/>
          <ac:picMkLst>
            <pc:docMk/>
            <pc:sldMk cId="2456768354" sldId="269"/>
            <ac:picMk id="3" creationId="{94F4CCFD-4393-4F07-B336-44209B1AF122}"/>
          </ac:picMkLst>
        </pc:picChg>
        <pc:picChg chg="add mod modCrop">
          <ac:chgData name="Divya Arunthathiar" userId="934dfd46d272e52c" providerId="LiveId" clId="{9AF23C29-92D0-4D3C-BCBF-69F9A49D005D}" dt="2022-01-05T03:06:10.485" v="428" actId="1076"/>
          <ac:picMkLst>
            <pc:docMk/>
            <pc:sldMk cId="2456768354" sldId="269"/>
            <ac:picMk id="5" creationId="{B9868ED8-C9DE-431F-9E6C-410847ABB891}"/>
          </ac:picMkLst>
        </pc:picChg>
        <pc:cxnChg chg="add mod">
          <ac:chgData name="Divya Arunthathiar" userId="934dfd46d272e52c" providerId="LiveId" clId="{9AF23C29-92D0-4D3C-BCBF-69F9A49D005D}" dt="2022-01-05T03:08:14.730" v="533" actId="1076"/>
          <ac:cxnSpMkLst>
            <pc:docMk/>
            <pc:sldMk cId="2456768354" sldId="269"/>
            <ac:cxnSpMk id="8" creationId="{F5819028-ED7E-4496-B56B-F6CBAD9B0738}"/>
          </ac:cxnSpMkLst>
        </pc:cxnChg>
      </pc:sldChg>
      <pc:sldChg chg="addSp modSp new mod modAnim">
        <pc:chgData name="Divya Arunthathiar" userId="934dfd46d272e52c" providerId="LiveId" clId="{9AF23C29-92D0-4D3C-BCBF-69F9A49D005D}" dt="2022-01-05T05:44:01.664" v="3203"/>
        <pc:sldMkLst>
          <pc:docMk/>
          <pc:sldMk cId="109272445" sldId="270"/>
        </pc:sldMkLst>
        <pc:spChg chg="add mod">
          <ac:chgData name="Divya Arunthathiar" userId="934dfd46d272e52c" providerId="LiveId" clId="{9AF23C29-92D0-4D3C-BCBF-69F9A49D005D}" dt="2022-01-05T05:21:03.787" v="2880" actId="17032"/>
          <ac:spMkLst>
            <pc:docMk/>
            <pc:sldMk cId="109272445" sldId="270"/>
            <ac:spMk id="4" creationId="{7046FF4E-B6B6-40AB-A6BB-968EE689BC62}"/>
          </ac:spMkLst>
        </pc:spChg>
        <pc:spChg chg="add mod">
          <ac:chgData name="Divya Arunthathiar" userId="934dfd46d272e52c" providerId="LiveId" clId="{9AF23C29-92D0-4D3C-BCBF-69F9A49D005D}" dt="2022-01-05T05:21:03.787" v="2880" actId="17032"/>
          <ac:spMkLst>
            <pc:docMk/>
            <pc:sldMk cId="109272445" sldId="270"/>
            <ac:spMk id="5" creationId="{5B5ABE6E-8AA0-4608-86CF-7F1310664B2D}"/>
          </ac:spMkLst>
        </pc:spChg>
        <pc:spChg chg="add mod">
          <ac:chgData name="Divya Arunthathiar" userId="934dfd46d272e52c" providerId="LiveId" clId="{9AF23C29-92D0-4D3C-BCBF-69F9A49D005D}" dt="2022-01-05T05:35:34.349" v="3092" actId="313"/>
          <ac:spMkLst>
            <pc:docMk/>
            <pc:sldMk cId="109272445" sldId="270"/>
            <ac:spMk id="6" creationId="{F5597A7A-F19F-40E8-8F14-7595E17A2D48}"/>
          </ac:spMkLst>
        </pc:spChg>
        <pc:picChg chg="add mod modCrop">
          <ac:chgData name="Divya Arunthathiar" userId="934dfd46d272e52c" providerId="LiveId" clId="{9AF23C29-92D0-4D3C-BCBF-69F9A49D005D}" dt="2022-01-05T03:09:06.917" v="542" actId="14100"/>
          <ac:picMkLst>
            <pc:docMk/>
            <pc:sldMk cId="109272445" sldId="270"/>
            <ac:picMk id="3" creationId="{58A4B834-3317-43DD-A1E9-34E23C9FA02D}"/>
          </ac:picMkLst>
        </pc:picChg>
      </pc:sldChg>
      <pc:sldChg chg="addSp delSp modSp new mod modAnim">
        <pc:chgData name="Divya Arunthathiar" userId="934dfd46d272e52c" providerId="LiveId" clId="{9AF23C29-92D0-4D3C-BCBF-69F9A49D005D}" dt="2022-01-05T05:44:21.722" v="3208"/>
        <pc:sldMkLst>
          <pc:docMk/>
          <pc:sldMk cId="4103397746" sldId="271"/>
        </pc:sldMkLst>
        <pc:spChg chg="add del mod">
          <ac:chgData name="Divya Arunthathiar" userId="934dfd46d272e52c" providerId="LiveId" clId="{9AF23C29-92D0-4D3C-BCBF-69F9A49D005D}" dt="2022-01-05T05:21:57.628" v="2882" actId="478"/>
          <ac:spMkLst>
            <pc:docMk/>
            <pc:sldMk cId="4103397746" sldId="271"/>
            <ac:spMk id="2" creationId="{BAEC19D4-4E23-4ED3-8AE2-5A2A054B3F4A}"/>
          </ac:spMkLst>
        </pc:spChg>
        <pc:spChg chg="add del mod">
          <ac:chgData name="Divya Arunthathiar" userId="934dfd46d272e52c" providerId="LiveId" clId="{9AF23C29-92D0-4D3C-BCBF-69F9A49D005D}" dt="2022-01-05T05:22:29.417" v="2888" actId="478"/>
          <ac:spMkLst>
            <pc:docMk/>
            <pc:sldMk cId="4103397746" sldId="271"/>
            <ac:spMk id="3" creationId="{5B5462A3-08D3-43AA-993D-508C3E714F74}"/>
          </ac:spMkLst>
        </pc:spChg>
        <pc:spChg chg="add mod">
          <ac:chgData name="Divya Arunthathiar" userId="934dfd46d272e52c" providerId="LiveId" clId="{9AF23C29-92D0-4D3C-BCBF-69F9A49D005D}" dt="2022-01-05T05:23:42.460" v="2928" actId="20577"/>
          <ac:spMkLst>
            <pc:docMk/>
            <pc:sldMk cId="4103397746" sldId="271"/>
            <ac:spMk id="4" creationId="{17393448-C967-4AF9-AF9C-EB5DF47F78B1}"/>
          </ac:spMkLst>
        </pc:spChg>
        <pc:spChg chg="add mod">
          <ac:chgData name="Divya Arunthathiar" userId="934dfd46d272e52c" providerId="LiveId" clId="{9AF23C29-92D0-4D3C-BCBF-69F9A49D005D}" dt="2022-01-05T05:22:07.478" v="2887" actId="20577"/>
          <ac:spMkLst>
            <pc:docMk/>
            <pc:sldMk cId="4103397746" sldId="271"/>
            <ac:spMk id="8" creationId="{43F0B5C6-7767-4EDB-B0BF-D207D64E8510}"/>
          </ac:spMkLst>
        </pc:spChg>
        <pc:spChg chg="add mod">
          <ac:chgData name="Divya Arunthathiar" userId="934dfd46d272e52c" providerId="LiveId" clId="{9AF23C29-92D0-4D3C-BCBF-69F9A49D005D}" dt="2022-01-05T05:35:37.309" v="3093" actId="2"/>
          <ac:spMkLst>
            <pc:docMk/>
            <pc:sldMk cId="4103397746" sldId="271"/>
            <ac:spMk id="10" creationId="{FA013E32-715A-4692-87D6-FD8E40451D74}"/>
          </ac:spMkLst>
        </pc:spChg>
        <pc:picChg chg="add mod modCrop">
          <ac:chgData name="Divya Arunthathiar" userId="934dfd46d272e52c" providerId="LiveId" clId="{9AF23C29-92D0-4D3C-BCBF-69F9A49D005D}" dt="2022-01-05T03:16:16.935" v="886" actId="1076"/>
          <ac:picMkLst>
            <pc:docMk/>
            <pc:sldMk cId="4103397746" sldId="271"/>
            <ac:picMk id="6" creationId="{E7F4BD95-CDA7-4D5D-A5D9-FC52E23AA362}"/>
          </ac:picMkLst>
        </pc:picChg>
      </pc:sldChg>
      <pc:sldChg chg="addSp modSp new mod modAnim">
        <pc:chgData name="Divya Arunthathiar" userId="934dfd46d272e52c" providerId="LiveId" clId="{9AF23C29-92D0-4D3C-BCBF-69F9A49D005D}" dt="2022-01-05T05:44:53.217" v="3213"/>
        <pc:sldMkLst>
          <pc:docMk/>
          <pc:sldMk cId="1824249857" sldId="272"/>
        </pc:sldMkLst>
        <pc:spChg chg="add mod">
          <ac:chgData name="Divya Arunthathiar" userId="934dfd46d272e52c" providerId="LiveId" clId="{9AF23C29-92D0-4D3C-BCBF-69F9A49D005D}" dt="2022-01-05T05:25:36.276" v="2943" actId="17032"/>
          <ac:spMkLst>
            <pc:docMk/>
            <pc:sldMk cId="1824249857" sldId="272"/>
            <ac:spMk id="6" creationId="{7F6775F3-73CD-4BA9-9709-8DA4484B905F}"/>
          </ac:spMkLst>
        </pc:spChg>
        <pc:picChg chg="add mod modCrop">
          <ac:chgData name="Divya Arunthathiar" userId="934dfd46d272e52c" providerId="LiveId" clId="{9AF23C29-92D0-4D3C-BCBF-69F9A49D005D}" dt="2022-01-05T03:23:43.119" v="1024" actId="14100"/>
          <ac:picMkLst>
            <pc:docMk/>
            <pc:sldMk cId="1824249857" sldId="272"/>
            <ac:picMk id="3" creationId="{CA2B5DB7-21DD-4607-A379-023DE5577874}"/>
          </ac:picMkLst>
        </pc:picChg>
        <pc:picChg chg="add mod modCrop">
          <ac:chgData name="Divya Arunthathiar" userId="934dfd46d272e52c" providerId="LiveId" clId="{9AF23C29-92D0-4D3C-BCBF-69F9A49D005D}" dt="2022-01-05T03:23:39.106" v="1022" actId="1076"/>
          <ac:picMkLst>
            <pc:docMk/>
            <pc:sldMk cId="1824249857" sldId="272"/>
            <ac:picMk id="5" creationId="{30B7C8AB-3120-4EAB-B8A2-438690F05ADF}"/>
          </ac:picMkLst>
        </pc:picChg>
      </pc:sldChg>
      <pc:sldChg chg="addSp delSp modSp add mod modAnim">
        <pc:chgData name="Divya Arunthathiar" userId="934dfd46d272e52c" providerId="LiveId" clId="{9AF23C29-92D0-4D3C-BCBF-69F9A49D005D}" dt="2022-01-05T05:44:34.034" v="3211"/>
        <pc:sldMkLst>
          <pc:docMk/>
          <pc:sldMk cId="1008572539" sldId="273"/>
        </pc:sldMkLst>
        <pc:spChg chg="del mod">
          <ac:chgData name="Divya Arunthathiar" userId="934dfd46d272e52c" providerId="LiveId" clId="{9AF23C29-92D0-4D3C-BCBF-69F9A49D005D}" dt="2022-01-05T05:24:34.372" v="2934" actId="478"/>
          <ac:spMkLst>
            <pc:docMk/>
            <pc:sldMk cId="1008572539" sldId="273"/>
            <ac:spMk id="2" creationId="{BAEC19D4-4E23-4ED3-8AE2-5A2A054B3F4A}"/>
          </ac:spMkLst>
        </pc:spChg>
        <pc:spChg chg="mod">
          <ac:chgData name="Divya Arunthathiar" userId="934dfd46d272e52c" providerId="LiveId" clId="{9AF23C29-92D0-4D3C-BCBF-69F9A49D005D}" dt="2022-01-05T05:25:18.176" v="2941" actId="1076"/>
          <ac:spMkLst>
            <pc:docMk/>
            <pc:sldMk cId="1008572539" sldId="273"/>
            <ac:spMk id="3" creationId="{5B5462A3-08D3-43AA-993D-508C3E714F74}"/>
          </ac:spMkLst>
        </pc:spChg>
        <pc:spChg chg="mod">
          <ac:chgData name="Divya Arunthathiar" userId="934dfd46d272e52c" providerId="LiveId" clId="{9AF23C29-92D0-4D3C-BCBF-69F9A49D005D}" dt="2022-01-05T03:18:50.195" v="925" actId="20577"/>
          <ac:spMkLst>
            <pc:docMk/>
            <pc:sldMk cId="1008572539" sldId="273"/>
            <ac:spMk id="4" creationId="{17393448-C967-4AF9-AF9C-EB5DF47F78B1}"/>
          </ac:spMkLst>
        </pc:spChg>
        <pc:spChg chg="add mod">
          <ac:chgData name="Divya Arunthathiar" userId="934dfd46d272e52c" providerId="LiveId" clId="{9AF23C29-92D0-4D3C-BCBF-69F9A49D005D}" dt="2022-01-05T05:24:59.448" v="2938" actId="20577"/>
          <ac:spMkLst>
            <pc:docMk/>
            <pc:sldMk cId="1008572539" sldId="273"/>
            <ac:spMk id="8" creationId="{A2C4792F-C608-49FD-9B29-692A5E697735}"/>
          </ac:spMkLst>
        </pc:spChg>
        <pc:picChg chg="del">
          <ac:chgData name="Divya Arunthathiar" userId="934dfd46d272e52c" providerId="LiveId" clId="{9AF23C29-92D0-4D3C-BCBF-69F9A49D005D}" dt="2022-01-05T03:18:52.020" v="926" actId="478"/>
          <ac:picMkLst>
            <pc:docMk/>
            <pc:sldMk cId="1008572539" sldId="273"/>
            <ac:picMk id="6" creationId="{E7F4BD95-CDA7-4D5D-A5D9-FC52E23AA362}"/>
          </ac:picMkLst>
        </pc:picChg>
        <pc:picChg chg="add mod modCrop">
          <ac:chgData name="Divya Arunthathiar" userId="934dfd46d272e52c" providerId="LiveId" clId="{9AF23C29-92D0-4D3C-BCBF-69F9A49D005D}" dt="2022-01-05T05:25:20.274" v="2942" actId="1076"/>
          <ac:picMkLst>
            <pc:docMk/>
            <pc:sldMk cId="1008572539" sldId="273"/>
            <ac:picMk id="7" creationId="{B2CE768C-7DB8-45DC-85C8-F2475FC7BAA3}"/>
          </ac:picMkLst>
        </pc:picChg>
      </pc:sldChg>
      <pc:sldChg chg="addSp delSp modSp new mod modAnim">
        <pc:chgData name="Divya Arunthathiar" userId="934dfd46d272e52c" providerId="LiveId" clId="{9AF23C29-92D0-4D3C-BCBF-69F9A49D005D}" dt="2022-01-05T05:45:19.206" v="3217"/>
        <pc:sldMkLst>
          <pc:docMk/>
          <pc:sldMk cId="2945435668" sldId="274"/>
        </pc:sldMkLst>
        <pc:spChg chg="add del mod">
          <ac:chgData name="Divya Arunthathiar" userId="934dfd46d272e52c" providerId="LiveId" clId="{9AF23C29-92D0-4D3C-BCBF-69F9A49D005D}" dt="2022-01-05T05:26:15.263" v="2952" actId="478"/>
          <ac:spMkLst>
            <pc:docMk/>
            <pc:sldMk cId="2945435668" sldId="274"/>
            <ac:spMk id="6" creationId="{090FE02D-F2A2-4644-A7B8-CEFCA1D9F9E2}"/>
          </ac:spMkLst>
        </pc:spChg>
        <pc:spChg chg="add del mod">
          <ac:chgData name="Divya Arunthathiar" userId="934dfd46d272e52c" providerId="LiveId" clId="{9AF23C29-92D0-4D3C-BCBF-69F9A49D005D}" dt="2022-01-05T05:26:13.174" v="2951" actId="478"/>
          <ac:spMkLst>
            <pc:docMk/>
            <pc:sldMk cId="2945435668" sldId="274"/>
            <ac:spMk id="7" creationId="{619BF71D-66B5-4F1D-8B7A-3EAD397ED340}"/>
          </ac:spMkLst>
        </pc:spChg>
        <pc:spChg chg="add mod">
          <ac:chgData name="Divya Arunthathiar" userId="934dfd46d272e52c" providerId="LiveId" clId="{9AF23C29-92D0-4D3C-BCBF-69F9A49D005D}" dt="2022-01-05T05:26:18.686" v="2953" actId="1076"/>
          <ac:spMkLst>
            <pc:docMk/>
            <pc:sldMk cId="2945435668" sldId="274"/>
            <ac:spMk id="8" creationId="{4B4E268C-70D7-4DD7-9ADD-4BBFF3AD168E}"/>
          </ac:spMkLst>
        </pc:spChg>
        <pc:spChg chg="add mod">
          <ac:chgData name="Divya Arunthathiar" userId="934dfd46d272e52c" providerId="LiveId" clId="{9AF23C29-92D0-4D3C-BCBF-69F9A49D005D}" dt="2022-01-05T05:26:20.908" v="2954" actId="1076"/>
          <ac:spMkLst>
            <pc:docMk/>
            <pc:sldMk cId="2945435668" sldId="274"/>
            <ac:spMk id="9" creationId="{440C0B42-DF2F-4F23-8C58-555FA5A90F30}"/>
          </ac:spMkLst>
        </pc:spChg>
        <pc:picChg chg="add mod modCrop">
          <ac:chgData name="Divya Arunthathiar" userId="934dfd46d272e52c" providerId="LiveId" clId="{9AF23C29-92D0-4D3C-BCBF-69F9A49D005D}" dt="2022-01-05T03:27:19.746" v="1080" actId="14100"/>
          <ac:picMkLst>
            <pc:docMk/>
            <pc:sldMk cId="2945435668" sldId="274"/>
            <ac:picMk id="3" creationId="{D4F9007E-12D1-4F98-B408-1C3F29587E7A}"/>
          </ac:picMkLst>
        </pc:picChg>
        <pc:picChg chg="add mod modCrop">
          <ac:chgData name="Divya Arunthathiar" userId="934dfd46d272e52c" providerId="LiveId" clId="{9AF23C29-92D0-4D3C-BCBF-69F9A49D005D}" dt="2022-01-05T03:27:32.220" v="1084" actId="14100"/>
          <ac:picMkLst>
            <pc:docMk/>
            <pc:sldMk cId="2945435668" sldId="274"/>
            <ac:picMk id="5" creationId="{D944A07C-7CC4-4A03-AD95-CD7FE9EE2111}"/>
          </ac:picMkLst>
        </pc:picChg>
      </pc:sldChg>
      <pc:sldChg chg="addSp modSp new mod modAnim">
        <pc:chgData name="Divya Arunthathiar" userId="934dfd46d272e52c" providerId="LiveId" clId="{9AF23C29-92D0-4D3C-BCBF-69F9A49D005D}" dt="2022-01-05T05:45:42.072" v="3220"/>
        <pc:sldMkLst>
          <pc:docMk/>
          <pc:sldMk cId="2993782078" sldId="275"/>
        </pc:sldMkLst>
        <pc:spChg chg="add mod">
          <ac:chgData name="Divya Arunthathiar" userId="934dfd46d272e52c" providerId="LiveId" clId="{9AF23C29-92D0-4D3C-BCBF-69F9A49D005D}" dt="2022-01-05T05:27:08.101" v="2968" actId="1076"/>
          <ac:spMkLst>
            <pc:docMk/>
            <pc:sldMk cId="2993782078" sldId="275"/>
            <ac:spMk id="11" creationId="{825EBE97-059C-4CBA-A1BB-02079A93B774}"/>
          </ac:spMkLst>
        </pc:spChg>
        <pc:spChg chg="add mod">
          <ac:chgData name="Divya Arunthathiar" userId="934dfd46d272e52c" providerId="LiveId" clId="{9AF23C29-92D0-4D3C-BCBF-69F9A49D005D}" dt="2022-01-05T05:27:08.101" v="2968" actId="1076"/>
          <ac:spMkLst>
            <pc:docMk/>
            <pc:sldMk cId="2993782078" sldId="275"/>
            <ac:spMk id="12" creationId="{08E8455E-6B12-4C92-BDDB-F393AB4FCB57}"/>
          </ac:spMkLst>
        </pc:spChg>
        <pc:spChg chg="add mod">
          <ac:chgData name="Divya Arunthathiar" userId="934dfd46d272e52c" providerId="LiveId" clId="{9AF23C29-92D0-4D3C-BCBF-69F9A49D005D}" dt="2022-01-05T05:26:48.550" v="2961" actId="571"/>
          <ac:spMkLst>
            <pc:docMk/>
            <pc:sldMk cId="2993782078" sldId="275"/>
            <ac:spMk id="13" creationId="{51A52415-6A79-4C2C-B14D-CB515F4D202B}"/>
          </ac:spMkLst>
        </pc:spChg>
        <pc:spChg chg="add mod">
          <ac:chgData name="Divya Arunthathiar" userId="934dfd46d272e52c" providerId="LiveId" clId="{9AF23C29-92D0-4D3C-BCBF-69F9A49D005D}" dt="2022-01-05T05:26:48.550" v="2961" actId="571"/>
          <ac:spMkLst>
            <pc:docMk/>
            <pc:sldMk cId="2993782078" sldId="275"/>
            <ac:spMk id="14" creationId="{821F003D-34A8-4BC3-ADB9-EA13896B9A43}"/>
          </ac:spMkLst>
        </pc:spChg>
        <pc:picChg chg="add mod modCrop">
          <ac:chgData name="Divya Arunthathiar" userId="934dfd46d272e52c" providerId="LiveId" clId="{9AF23C29-92D0-4D3C-BCBF-69F9A49D005D}" dt="2022-01-05T03:29:08.638" v="1109" actId="1076"/>
          <ac:picMkLst>
            <pc:docMk/>
            <pc:sldMk cId="2993782078" sldId="275"/>
            <ac:picMk id="3" creationId="{4984826C-75C4-44D5-B15B-76A0CCF54668}"/>
          </ac:picMkLst>
        </pc:picChg>
        <pc:picChg chg="add mod modCrop">
          <ac:chgData name="Divya Arunthathiar" userId="934dfd46d272e52c" providerId="LiveId" clId="{9AF23C29-92D0-4D3C-BCBF-69F9A49D005D}" dt="2022-01-05T03:30:01.718" v="1115" actId="1076"/>
          <ac:picMkLst>
            <pc:docMk/>
            <pc:sldMk cId="2993782078" sldId="275"/>
            <ac:picMk id="5" creationId="{8D37C45A-E0AD-474D-B681-D6DE1A50AB48}"/>
          </ac:picMkLst>
        </pc:picChg>
        <pc:picChg chg="add mod modCrop">
          <ac:chgData name="Divya Arunthathiar" userId="934dfd46d272e52c" providerId="LiveId" clId="{9AF23C29-92D0-4D3C-BCBF-69F9A49D005D}" dt="2022-01-05T03:31:00.304" v="1125" actId="14100"/>
          <ac:picMkLst>
            <pc:docMk/>
            <pc:sldMk cId="2993782078" sldId="275"/>
            <ac:picMk id="7" creationId="{CD3BDFDF-0DD1-4EF6-A784-CEAB761DBC83}"/>
          </ac:picMkLst>
        </pc:picChg>
        <pc:picChg chg="add mod modCrop">
          <ac:chgData name="Divya Arunthathiar" userId="934dfd46d272e52c" providerId="LiveId" clId="{9AF23C29-92D0-4D3C-BCBF-69F9A49D005D}" dt="2022-01-05T03:33:26.240" v="1144" actId="14100"/>
          <ac:picMkLst>
            <pc:docMk/>
            <pc:sldMk cId="2993782078" sldId="275"/>
            <ac:picMk id="9" creationId="{98D5414C-593E-40D4-8396-D9487B320DA3}"/>
          </ac:picMkLst>
        </pc:picChg>
        <pc:picChg chg="add mod modCrop">
          <ac:chgData name="Divya Arunthathiar" userId="934dfd46d272e52c" providerId="LiveId" clId="{9AF23C29-92D0-4D3C-BCBF-69F9A49D005D}" dt="2022-01-05T03:33:54.105" v="1150" actId="732"/>
          <ac:picMkLst>
            <pc:docMk/>
            <pc:sldMk cId="2993782078" sldId="275"/>
            <ac:picMk id="10" creationId="{8F8859C3-70E3-40BB-BB5D-0B8B394E0518}"/>
          </ac:picMkLst>
        </pc:picChg>
      </pc:sldChg>
      <pc:sldChg chg="addSp delSp modSp new mod modAnim">
        <pc:chgData name="Divya Arunthathiar" userId="934dfd46d272e52c" providerId="LiveId" clId="{9AF23C29-92D0-4D3C-BCBF-69F9A49D005D}" dt="2022-01-05T05:46:07.521" v="3224"/>
        <pc:sldMkLst>
          <pc:docMk/>
          <pc:sldMk cId="1755748671" sldId="276"/>
        </pc:sldMkLst>
        <pc:spChg chg="add del mod">
          <ac:chgData name="Divya Arunthathiar" userId="934dfd46d272e52c" providerId="LiveId" clId="{9AF23C29-92D0-4D3C-BCBF-69F9A49D005D}" dt="2022-01-05T05:27:31.971" v="2971" actId="478"/>
          <ac:spMkLst>
            <pc:docMk/>
            <pc:sldMk cId="1755748671" sldId="276"/>
            <ac:spMk id="4" creationId="{96D04B1C-187E-4DF6-96D6-60DE2344E22F}"/>
          </ac:spMkLst>
        </pc:spChg>
        <pc:spChg chg="add mod">
          <ac:chgData name="Divya Arunthathiar" userId="934dfd46d272e52c" providerId="LiveId" clId="{9AF23C29-92D0-4D3C-BCBF-69F9A49D005D}" dt="2022-01-05T05:28:38.355" v="2978" actId="17032"/>
          <ac:spMkLst>
            <pc:docMk/>
            <pc:sldMk cId="1755748671" sldId="276"/>
            <ac:spMk id="9" creationId="{2AFA857F-54C5-4DD6-AEFF-0FB7DDF3D1DE}"/>
          </ac:spMkLst>
        </pc:spChg>
        <pc:spChg chg="add mod">
          <ac:chgData name="Divya Arunthathiar" userId="934dfd46d272e52c" providerId="LiveId" clId="{9AF23C29-92D0-4D3C-BCBF-69F9A49D005D}" dt="2022-01-05T05:28:05.505" v="2977" actId="207"/>
          <ac:spMkLst>
            <pc:docMk/>
            <pc:sldMk cId="1755748671" sldId="276"/>
            <ac:spMk id="10" creationId="{97F1F71B-F43E-4F7D-9426-52B448B5771F}"/>
          </ac:spMkLst>
        </pc:spChg>
        <pc:spChg chg="add mod">
          <ac:chgData name="Divya Arunthathiar" userId="934dfd46d272e52c" providerId="LiveId" clId="{9AF23C29-92D0-4D3C-BCBF-69F9A49D005D}" dt="2022-01-05T05:27:44.417" v="2976" actId="20577"/>
          <ac:spMkLst>
            <pc:docMk/>
            <pc:sldMk cId="1755748671" sldId="276"/>
            <ac:spMk id="12" creationId="{15660A68-0A86-477C-8CAD-B8BD4D392A4E}"/>
          </ac:spMkLst>
        </pc:spChg>
        <pc:picChg chg="add mod modCrop">
          <ac:chgData name="Divya Arunthathiar" userId="934dfd46d272e52c" providerId="LiveId" clId="{9AF23C29-92D0-4D3C-BCBF-69F9A49D005D}" dt="2022-01-05T03:42:31.606" v="1333" actId="1076"/>
          <ac:picMkLst>
            <pc:docMk/>
            <pc:sldMk cId="1755748671" sldId="276"/>
            <ac:picMk id="3" creationId="{C9EF3000-1B46-4923-8861-7A7DDE87DBEC}"/>
          </ac:picMkLst>
        </pc:picChg>
        <pc:picChg chg="add mod modCrop">
          <ac:chgData name="Divya Arunthathiar" userId="934dfd46d272e52c" providerId="LiveId" clId="{9AF23C29-92D0-4D3C-BCBF-69F9A49D005D}" dt="2022-01-05T03:42:33.602" v="1334" actId="1076"/>
          <ac:picMkLst>
            <pc:docMk/>
            <pc:sldMk cId="1755748671" sldId="276"/>
            <ac:picMk id="6" creationId="{D68F32D8-CD39-477A-8B1F-A999167CA138}"/>
          </ac:picMkLst>
        </pc:picChg>
        <pc:picChg chg="add mod modCrop">
          <ac:chgData name="Divya Arunthathiar" userId="934dfd46d272e52c" providerId="LiveId" clId="{9AF23C29-92D0-4D3C-BCBF-69F9A49D005D}" dt="2022-01-05T03:42:35.738" v="1335" actId="1076"/>
          <ac:picMkLst>
            <pc:docMk/>
            <pc:sldMk cId="1755748671" sldId="276"/>
            <ac:picMk id="8" creationId="{0E5324CB-8431-4DD8-BD5D-0A979711E71F}"/>
          </ac:picMkLst>
        </pc:picChg>
        <pc:picChg chg="add mod">
          <ac:chgData name="Divya Arunthathiar" userId="934dfd46d272e52c" providerId="LiveId" clId="{9AF23C29-92D0-4D3C-BCBF-69F9A49D005D}" dt="2022-01-05T05:24:08.756" v="2930" actId="571"/>
          <ac:picMkLst>
            <pc:docMk/>
            <pc:sldMk cId="1755748671" sldId="276"/>
            <ac:picMk id="11" creationId="{E9C53A9C-F0CF-44F0-9F47-208C7A5F6DF3}"/>
          </ac:picMkLst>
        </pc:picChg>
      </pc:sldChg>
      <pc:sldChg chg="addSp delSp modSp new mod modAnim">
        <pc:chgData name="Divya Arunthathiar" userId="934dfd46d272e52c" providerId="LiveId" clId="{9AF23C29-92D0-4D3C-BCBF-69F9A49D005D}" dt="2022-01-05T05:47:24.279" v="3233"/>
        <pc:sldMkLst>
          <pc:docMk/>
          <pc:sldMk cId="16982508" sldId="277"/>
        </pc:sldMkLst>
        <pc:spChg chg="add mod">
          <ac:chgData name="Divya Arunthathiar" userId="934dfd46d272e52c" providerId="LiveId" clId="{9AF23C29-92D0-4D3C-BCBF-69F9A49D005D}" dt="2022-01-05T05:29:16.707" v="2984" actId="207"/>
          <ac:spMkLst>
            <pc:docMk/>
            <pc:sldMk cId="16982508" sldId="277"/>
            <ac:spMk id="2" creationId="{DC6BF1E5-18C8-4BF2-A605-3CA6A8350368}"/>
          </ac:spMkLst>
        </pc:spChg>
        <pc:spChg chg="add del mod">
          <ac:chgData name="Divya Arunthathiar" userId="934dfd46d272e52c" providerId="LiveId" clId="{9AF23C29-92D0-4D3C-BCBF-69F9A49D005D}" dt="2022-01-05T05:28:48.922" v="2980" actId="478"/>
          <ac:spMkLst>
            <pc:docMk/>
            <pc:sldMk cId="16982508" sldId="277"/>
            <ac:spMk id="3" creationId="{515A0BC1-DA43-4582-9397-4890442D70A6}"/>
          </ac:spMkLst>
        </pc:spChg>
        <pc:spChg chg="add mod">
          <ac:chgData name="Divya Arunthathiar" userId="934dfd46d272e52c" providerId="LiveId" clId="{9AF23C29-92D0-4D3C-BCBF-69F9A49D005D}" dt="2022-01-05T05:29:31.483" v="2985" actId="13822"/>
          <ac:spMkLst>
            <pc:docMk/>
            <pc:sldMk cId="16982508" sldId="277"/>
            <ac:spMk id="8" creationId="{65B864DC-DCDC-4302-AE4E-F676079F861B}"/>
          </ac:spMkLst>
        </pc:spChg>
        <pc:spChg chg="add del">
          <ac:chgData name="Divya Arunthathiar" userId="934dfd46d272e52c" providerId="LiveId" clId="{9AF23C29-92D0-4D3C-BCBF-69F9A49D005D}" dt="2022-01-05T03:57:44.762" v="1486"/>
          <ac:spMkLst>
            <pc:docMk/>
            <pc:sldMk cId="16982508" sldId="277"/>
            <ac:spMk id="9" creationId="{3A03B274-FEA7-427E-8758-4828F9ED3776}"/>
          </ac:spMkLst>
        </pc:spChg>
        <pc:spChg chg="add mod">
          <ac:chgData name="Divya Arunthathiar" userId="934dfd46d272e52c" providerId="LiveId" clId="{9AF23C29-92D0-4D3C-BCBF-69F9A49D005D}" dt="2022-01-05T05:28:56.396" v="2983" actId="20577"/>
          <ac:spMkLst>
            <pc:docMk/>
            <pc:sldMk cId="16982508" sldId="277"/>
            <ac:spMk id="10" creationId="{21E6B689-D03E-46F7-93AD-0393EC648924}"/>
          </ac:spMkLst>
        </pc:spChg>
        <pc:picChg chg="add mod modCrop">
          <ac:chgData name="Divya Arunthathiar" userId="934dfd46d272e52c" providerId="LiveId" clId="{9AF23C29-92D0-4D3C-BCBF-69F9A49D005D}" dt="2022-01-05T03:52:34.787" v="1459" actId="1076"/>
          <ac:picMkLst>
            <pc:docMk/>
            <pc:sldMk cId="16982508" sldId="277"/>
            <ac:picMk id="5" creationId="{59F26E71-5749-4680-8E05-962CF958F9A2}"/>
          </ac:picMkLst>
        </pc:picChg>
        <pc:picChg chg="add mod modCrop">
          <ac:chgData name="Divya Arunthathiar" userId="934dfd46d272e52c" providerId="LiveId" clId="{9AF23C29-92D0-4D3C-BCBF-69F9A49D005D}" dt="2022-01-05T03:53:28.021" v="1468" actId="1076"/>
          <ac:picMkLst>
            <pc:docMk/>
            <pc:sldMk cId="16982508" sldId="277"/>
            <ac:picMk id="7" creationId="{AFBFBABA-D409-478B-933B-191A2981200F}"/>
          </ac:picMkLst>
        </pc:picChg>
      </pc:sldChg>
      <pc:sldChg chg="addSp delSp modSp new mod modAnim">
        <pc:chgData name="Divya Arunthathiar" userId="934dfd46d272e52c" providerId="LiveId" clId="{9AF23C29-92D0-4D3C-BCBF-69F9A49D005D}" dt="2022-01-05T05:46:19.221" v="3225"/>
        <pc:sldMkLst>
          <pc:docMk/>
          <pc:sldMk cId="4122326042" sldId="278"/>
        </pc:sldMkLst>
        <pc:spChg chg="add del">
          <ac:chgData name="Divya Arunthathiar" userId="934dfd46d272e52c" providerId="LiveId" clId="{9AF23C29-92D0-4D3C-BCBF-69F9A49D005D}" dt="2022-01-05T03:45:54.526" v="1383" actId="478"/>
          <ac:spMkLst>
            <pc:docMk/>
            <pc:sldMk cId="4122326042" sldId="278"/>
            <ac:spMk id="4" creationId="{F1817676-6C24-4A50-AED0-A3437797D0AE}"/>
          </ac:spMkLst>
        </pc:spChg>
        <pc:picChg chg="add mod modCrop">
          <ac:chgData name="Divya Arunthathiar" userId="934dfd46d272e52c" providerId="LiveId" clId="{9AF23C29-92D0-4D3C-BCBF-69F9A49D005D}" dt="2022-01-05T03:44:43.757" v="1381" actId="1076"/>
          <ac:picMkLst>
            <pc:docMk/>
            <pc:sldMk cId="4122326042" sldId="278"/>
            <ac:picMk id="3" creationId="{68DECA35-89F4-454C-BF13-0177DCA0F823}"/>
          </ac:picMkLst>
        </pc:picChg>
        <pc:inkChg chg="add del">
          <ac:chgData name="Divya Arunthathiar" userId="934dfd46d272e52c" providerId="LiveId" clId="{9AF23C29-92D0-4D3C-BCBF-69F9A49D005D}" dt="2022-01-05T03:46:09.463" v="1385" actId="9405"/>
          <ac:inkMkLst>
            <pc:docMk/>
            <pc:sldMk cId="4122326042" sldId="278"/>
            <ac:inkMk id="5" creationId="{10F87ED7-78A7-4785-B78E-9404812806FB}"/>
          </ac:inkMkLst>
        </pc:inkChg>
        <pc:cxnChg chg="add mod">
          <ac:chgData name="Divya Arunthathiar" userId="934dfd46d272e52c" providerId="LiveId" clId="{9AF23C29-92D0-4D3C-BCBF-69F9A49D005D}" dt="2022-01-05T03:46:45.762" v="1387" actId="13822"/>
          <ac:cxnSpMkLst>
            <pc:docMk/>
            <pc:sldMk cId="4122326042" sldId="278"/>
            <ac:cxnSpMk id="7" creationId="{82A17977-8C70-4F22-9DCA-1065AA5C3FAA}"/>
          </ac:cxnSpMkLst>
        </pc:cxnChg>
        <pc:cxnChg chg="add mod">
          <ac:chgData name="Divya Arunthathiar" userId="934dfd46d272e52c" providerId="LiveId" clId="{9AF23C29-92D0-4D3C-BCBF-69F9A49D005D}" dt="2022-01-05T03:47:03.753" v="1389" actId="1076"/>
          <ac:cxnSpMkLst>
            <pc:docMk/>
            <pc:sldMk cId="4122326042" sldId="278"/>
            <ac:cxnSpMk id="8" creationId="{C5EAA147-9299-4F61-AD94-D99FA336B4D5}"/>
          </ac:cxnSpMkLst>
        </pc:cxnChg>
        <pc:cxnChg chg="add mod">
          <ac:chgData name="Divya Arunthathiar" userId="934dfd46d272e52c" providerId="LiveId" clId="{9AF23C29-92D0-4D3C-BCBF-69F9A49D005D}" dt="2022-01-05T03:47:11.493" v="1391" actId="1076"/>
          <ac:cxnSpMkLst>
            <pc:docMk/>
            <pc:sldMk cId="4122326042" sldId="278"/>
            <ac:cxnSpMk id="9" creationId="{467BCD80-DE5C-42E9-ACFA-CA7F17E4CC9C}"/>
          </ac:cxnSpMkLst>
        </pc:cxnChg>
        <pc:cxnChg chg="add mod">
          <ac:chgData name="Divya Arunthathiar" userId="934dfd46d272e52c" providerId="LiveId" clId="{9AF23C29-92D0-4D3C-BCBF-69F9A49D005D}" dt="2022-01-05T03:47:17.045" v="1393" actId="1076"/>
          <ac:cxnSpMkLst>
            <pc:docMk/>
            <pc:sldMk cId="4122326042" sldId="278"/>
            <ac:cxnSpMk id="10" creationId="{BAECAEBD-BE34-452C-8FD2-7589AAC1C272}"/>
          </ac:cxnSpMkLst>
        </pc:cxnChg>
        <pc:cxnChg chg="add mod">
          <ac:chgData name="Divya Arunthathiar" userId="934dfd46d272e52c" providerId="LiveId" clId="{9AF23C29-92D0-4D3C-BCBF-69F9A49D005D}" dt="2022-01-05T03:47:30.654" v="1395" actId="1076"/>
          <ac:cxnSpMkLst>
            <pc:docMk/>
            <pc:sldMk cId="4122326042" sldId="278"/>
            <ac:cxnSpMk id="11" creationId="{841A9035-849D-4F9F-920C-9C4FFF80DC92}"/>
          </ac:cxnSpMkLst>
        </pc:cxnChg>
        <pc:cxnChg chg="add mod">
          <ac:chgData name="Divya Arunthathiar" userId="934dfd46d272e52c" providerId="LiveId" clId="{9AF23C29-92D0-4D3C-BCBF-69F9A49D005D}" dt="2022-01-05T03:47:39.714" v="1397" actId="1076"/>
          <ac:cxnSpMkLst>
            <pc:docMk/>
            <pc:sldMk cId="4122326042" sldId="278"/>
            <ac:cxnSpMk id="12" creationId="{A5E414D6-B68D-46ED-946A-BAC75E6A71DF}"/>
          </ac:cxnSpMkLst>
        </pc:cxnChg>
        <pc:cxnChg chg="add mod">
          <ac:chgData name="Divya Arunthathiar" userId="934dfd46d272e52c" providerId="LiveId" clId="{9AF23C29-92D0-4D3C-BCBF-69F9A49D005D}" dt="2022-01-05T03:47:49.908" v="1401" actId="1076"/>
          <ac:cxnSpMkLst>
            <pc:docMk/>
            <pc:sldMk cId="4122326042" sldId="278"/>
            <ac:cxnSpMk id="13" creationId="{FD2D2C51-2533-42D0-8D54-1C2953799550}"/>
          </ac:cxnSpMkLst>
        </pc:cxnChg>
        <pc:cxnChg chg="add mod">
          <ac:chgData name="Divya Arunthathiar" userId="934dfd46d272e52c" providerId="LiveId" clId="{9AF23C29-92D0-4D3C-BCBF-69F9A49D005D}" dt="2022-01-05T03:47:45.500" v="1400" actId="1076"/>
          <ac:cxnSpMkLst>
            <pc:docMk/>
            <pc:sldMk cId="4122326042" sldId="278"/>
            <ac:cxnSpMk id="14" creationId="{E21B247D-3DA4-4BE0-95BE-104D6B8E8CEA}"/>
          </ac:cxnSpMkLst>
        </pc:cxnChg>
      </pc:sldChg>
      <pc:sldChg chg="addSp modSp new mod modAnim">
        <pc:chgData name="Divya Arunthathiar" userId="934dfd46d272e52c" providerId="LiveId" clId="{9AF23C29-92D0-4D3C-BCBF-69F9A49D005D}" dt="2022-01-05T05:46:55.317" v="3228"/>
        <pc:sldMkLst>
          <pc:docMk/>
          <pc:sldMk cId="3828369536" sldId="279"/>
        </pc:sldMkLst>
        <pc:spChg chg="add mod">
          <ac:chgData name="Divya Arunthathiar" userId="934dfd46d272e52c" providerId="LiveId" clId="{9AF23C29-92D0-4D3C-BCBF-69F9A49D005D}" dt="2022-01-05T05:46:36.102" v="3226" actId="207"/>
          <ac:spMkLst>
            <pc:docMk/>
            <pc:sldMk cId="3828369536" sldId="279"/>
            <ac:spMk id="4" creationId="{03D63F0E-6CB0-4E93-83D8-08FCC001084A}"/>
          </ac:spMkLst>
        </pc:spChg>
        <pc:picChg chg="add mod modCrop">
          <ac:chgData name="Divya Arunthathiar" userId="934dfd46d272e52c" providerId="LiveId" clId="{9AF23C29-92D0-4D3C-BCBF-69F9A49D005D}" dt="2022-01-05T03:50:33.785" v="1434" actId="1076"/>
          <ac:picMkLst>
            <pc:docMk/>
            <pc:sldMk cId="3828369536" sldId="279"/>
            <ac:picMk id="3" creationId="{3896D340-6582-4953-9118-CE41331839C8}"/>
          </ac:picMkLst>
        </pc:picChg>
        <pc:picChg chg="add mod modCrop">
          <ac:chgData name="Divya Arunthathiar" userId="934dfd46d272e52c" providerId="LiveId" clId="{9AF23C29-92D0-4D3C-BCBF-69F9A49D005D}" dt="2022-01-05T03:51:26.271" v="1443" actId="1076"/>
          <ac:picMkLst>
            <pc:docMk/>
            <pc:sldMk cId="3828369536" sldId="279"/>
            <ac:picMk id="6" creationId="{1C05ED76-D492-4403-B77A-DD93891C7214}"/>
          </ac:picMkLst>
        </pc:picChg>
      </pc:sldChg>
      <pc:sldChg chg="addSp modSp new mod modAnim">
        <pc:chgData name="Divya Arunthathiar" userId="934dfd46d272e52c" providerId="LiveId" clId="{9AF23C29-92D0-4D3C-BCBF-69F9A49D005D}" dt="2022-01-05T05:47:46.789" v="3236"/>
        <pc:sldMkLst>
          <pc:docMk/>
          <pc:sldMk cId="2597385867" sldId="280"/>
        </pc:sldMkLst>
        <pc:spChg chg="add mod">
          <ac:chgData name="Divya Arunthathiar" userId="934dfd46d272e52c" providerId="LiveId" clId="{9AF23C29-92D0-4D3C-BCBF-69F9A49D005D}" dt="2022-01-05T04:25:26.520" v="1749" actId="1076"/>
          <ac:spMkLst>
            <pc:docMk/>
            <pc:sldMk cId="2597385867" sldId="280"/>
            <ac:spMk id="6" creationId="{AA3C6847-B99E-4DF7-9C72-4AEA540FD4A6}"/>
          </ac:spMkLst>
        </pc:spChg>
        <pc:picChg chg="add mod modCrop">
          <ac:chgData name="Divya Arunthathiar" userId="934dfd46d272e52c" providerId="LiveId" clId="{9AF23C29-92D0-4D3C-BCBF-69F9A49D005D}" dt="2022-01-05T03:58:34.705" v="1492" actId="1076"/>
          <ac:picMkLst>
            <pc:docMk/>
            <pc:sldMk cId="2597385867" sldId="280"/>
            <ac:picMk id="3" creationId="{8CF4851A-76FC-4F1B-AAAC-3CB305182E96}"/>
          </ac:picMkLst>
        </pc:picChg>
        <pc:picChg chg="add mod modCrop">
          <ac:chgData name="Divya Arunthathiar" userId="934dfd46d272e52c" providerId="LiveId" clId="{9AF23C29-92D0-4D3C-BCBF-69F9A49D005D}" dt="2022-01-05T04:00:42.861" v="1516" actId="14100"/>
          <ac:picMkLst>
            <pc:docMk/>
            <pc:sldMk cId="2597385867" sldId="280"/>
            <ac:picMk id="5" creationId="{A3C2804D-CFFE-4829-8289-FAFDF7A09134}"/>
          </ac:picMkLst>
        </pc:picChg>
        <pc:picChg chg="add mod modCrop">
          <ac:chgData name="Divya Arunthathiar" userId="934dfd46d272e52c" providerId="LiveId" clId="{9AF23C29-92D0-4D3C-BCBF-69F9A49D005D}" dt="2022-01-05T04:00:37.836" v="1514" actId="1076"/>
          <ac:picMkLst>
            <pc:docMk/>
            <pc:sldMk cId="2597385867" sldId="280"/>
            <ac:picMk id="8" creationId="{D1C4EB30-B04B-4A5F-8CE3-D041A2390C30}"/>
          </ac:picMkLst>
        </pc:picChg>
        <pc:picChg chg="add mod modCrop">
          <ac:chgData name="Divya Arunthathiar" userId="934dfd46d272e52c" providerId="LiveId" clId="{9AF23C29-92D0-4D3C-BCBF-69F9A49D005D}" dt="2022-01-05T04:01:37.562" v="1526" actId="14100"/>
          <ac:picMkLst>
            <pc:docMk/>
            <pc:sldMk cId="2597385867" sldId="280"/>
            <ac:picMk id="10" creationId="{D050EC30-1819-4080-940E-D96416840D57}"/>
          </ac:picMkLst>
        </pc:picChg>
      </pc:sldChg>
      <pc:sldChg chg="addSp modSp new mod modAnim">
        <pc:chgData name="Divya Arunthathiar" userId="934dfd46d272e52c" providerId="LiveId" clId="{9AF23C29-92D0-4D3C-BCBF-69F9A49D005D}" dt="2022-01-05T05:48:03.604" v="3239"/>
        <pc:sldMkLst>
          <pc:docMk/>
          <pc:sldMk cId="1484049105" sldId="281"/>
        </pc:sldMkLst>
        <pc:spChg chg="add mod">
          <ac:chgData name="Divya Arunthathiar" userId="934dfd46d272e52c" providerId="LiveId" clId="{9AF23C29-92D0-4D3C-BCBF-69F9A49D005D}" dt="2022-01-05T05:29:46.073" v="2986" actId="13822"/>
          <ac:spMkLst>
            <pc:docMk/>
            <pc:sldMk cId="1484049105" sldId="281"/>
            <ac:spMk id="10" creationId="{0CBA9669-F34B-47A4-9A2E-3895ED9DF47D}"/>
          </ac:spMkLst>
        </pc:spChg>
        <pc:picChg chg="add mod modCrop">
          <ac:chgData name="Divya Arunthathiar" userId="934dfd46d272e52c" providerId="LiveId" clId="{9AF23C29-92D0-4D3C-BCBF-69F9A49D005D}" dt="2022-01-05T04:06:15.027" v="1559" actId="1076"/>
          <ac:picMkLst>
            <pc:docMk/>
            <pc:sldMk cId="1484049105" sldId="281"/>
            <ac:picMk id="3" creationId="{F038CE51-56D5-4D9E-B9E9-FD6B5CFA0825}"/>
          </ac:picMkLst>
        </pc:picChg>
        <pc:picChg chg="add mod modCrop">
          <ac:chgData name="Divya Arunthathiar" userId="934dfd46d272e52c" providerId="LiveId" clId="{9AF23C29-92D0-4D3C-BCBF-69F9A49D005D}" dt="2022-01-05T04:06:16.526" v="1560" actId="1076"/>
          <ac:picMkLst>
            <pc:docMk/>
            <pc:sldMk cId="1484049105" sldId="281"/>
            <ac:picMk id="5" creationId="{7C50597C-CD16-4544-AC5E-8AE11FC65DFC}"/>
          </ac:picMkLst>
        </pc:picChg>
        <pc:picChg chg="add mod modCrop">
          <ac:chgData name="Divya Arunthathiar" userId="934dfd46d272e52c" providerId="LiveId" clId="{9AF23C29-92D0-4D3C-BCBF-69F9A49D005D}" dt="2022-01-05T04:08:41.361" v="1585" actId="14100"/>
          <ac:picMkLst>
            <pc:docMk/>
            <pc:sldMk cId="1484049105" sldId="281"/>
            <ac:picMk id="7" creationId="{C2FC2FB0-784A-426F-807B-33825C6A6D7E}"/>
          </ac:picMkLst>
        </pc:picChg>
        <pc:picChg chg="add mod modCrop">
          <ac:chgData name="Divya Arunthathiar" userId="934dfd46d272e52c" providerId="LiveId" clId="{9AF23C29-92D0-4D3C-BCBF-69F9A49D005D}" dt="2022-01-05T04:08:48.131" v="1587" actId="1076"/>
          <ac:picMkLst>
            <pc:docMk/>
            <pc:sldMk cId="1484049105" sldId="281"/>
            <ac:picMk id="9" creationId="{6C6B2690-7A1D-448E-ABD4-219DFF797E4E}"/>
          </ac:picMkLst>
        </pc:picChg>
      </pc:sldChg>
      <pc:sldChg chg="addSp delSp modSp new mod modAnim">
        <pc:chgData name="Divya Arunthathiar" userId="934dfd46d272e52c" providerId="LiveId" clId="{9AF23C29-92D0-4D3C-BCBF-69F9A49D005D}" dt="2022-01-05T05:48:13.421" v="3241"/>
        <pc:sldMkLst>
          <pc:docMk/>
          <pc:sldMk cId="708614376" sldId="282"/>
        </pc:sldMkLst>
        <pc:spChg chg="add del">
          <ac:chgData name="Divya Arunthathiar" userId="934dfd46d272e52c" providerId="LiveId" clId="{9AF23C29-92D0-4D3C-BCBF-69F9A49D005D}" dt="2022-01-05T04:10:30.810" v="1593" actId="22"/>
          <ac:spMkLst>
            <pc:docMk/>
            <pc:sldMk cId="708614376" sldId="282"/>
            <ac:spMk id="3" creationId="{946C31AF-B901-4C47-AD54-E0087EEA2BB5}"/>
          </ac:spMkLst>
        </pc:spChg>
        <pc:spChg chg="add mod">
          <ac:chgData name="Divya Arunthathiar" userId="934dfd46d272e52c" providerId="LiveId" clId="{9AF23C29-92D0-4D3C-BCBF-69F9A49D005D}" dt="2022-01-05T05:29:54.804" v="2987" actId="13822"/>
          <ac:spMkLst>
            <pc:docMk/>
            <pc:sldMk cId="708614376" sldId="282"/>
            <ac:spMk id="6" creationId="{14A12110-8842-4D2B-9111-72F3FFA2915D}"/>
          </ac:spMkLst>
        </pc:spChg>
        <pc:picChg chg="add mod modCrop">
          <ac:chgData name="Divya Arunthathiar" userId="934dfd46d272e52c" providerId="LiveId" clId="{9AF23C29-92D0-4D3C-BCBF-69F9A49D005D}" dt="2022-01-05T04:14:28.248" v="1658" actId="1076"/>
          <ac:picMkLst>
            <pc:docMk/>
            <pc:sldMk cId="708614376" sldId="282"/>
            <ac:picMk id="5" creationId="{71876F34-1BC6-4012-A932-10092D7247DF}"/>
          </ac:picMkLst>
        </pc:picChg>
        <pc:picChg chg="add mod modCrop">
          <ac:chgData name="Divya Arunthathiar" userId="934dfd46d272e52c" providerId="LiveId" clId="{9AF23C29-92D0-4D3C-BCBF-69F9A49D005D}" dt="2022-01-05T04:14:23.054" v="1657" actId="1076"/>
          <ac:picMkLst>
            <pc:docMk/>
            <pc:sldMk cId="708614376" sldId="282"/>
            <ac:picMk id="8" creationId="{3BAA231D-6CD8-42B4-B159-99BA8601E8FA}"/>
          </ac:picMkLst>
        </pc:picChg>
      </pc:sldChg>
      <pc:sldChg chg="addSp modSp new mod ord modAnim">
        <pc:chgData name="Divya Arunthathiar" userId="934dfd46d272e52c" providerId="LiveId" clId="{9AF23C29-92D0-4D3C-BCBF-69F9A49D005D}" dt="2022-01-05T05:48:37.414" v="3245"/>
        <pc:sldMkLst>
          <pc:docMk/>
          <pc:sldMk cId="4220133524" sldId="283"/>
        </pc:sldMkLst>
        <pc:spChg chg="add mod">
          <ac:chgData name="Divya Arunthathiar" userId="934dfd46d272e52c" providerId="LiveId" clId="{9AF23C29-92D0-4D3C-BCBF-69F9A49D005D}" dt="2022-01-05T05:30:04.637" v="2988" actId="13822"/>
          <ac:spMkLst>
            <pc:docMk/>
            <pc:sldMk cId="4220133524" sldId="283"/>
            <ac:spMk id="8" creationId="{3682FD97-262D-4B0C-A33E-A4902E290B26}"/>
          </ac:spMkLst>
        </pc:spChg>
        <pc:picChg chg="add mod modCrop">
          <ac:chgData name="Divya Arunthathiar" userId="934dfd46d272e52c" providerId="LiveId" clId="{9AF23C29-92D0-4D3C-BCBF-69F9A49D005D}" dt="2022-01-05T04:19:14.568" v="1709" actId="1076"/>
          <ac:picMkLst>
            <pc:docMk/>
            <pc:sldMk cId="4220133524" sldId="283"/>
            <ac:picMk id="3" creationId="{E52D0ABD-CC17-4FC4-958C-F05878B2F5EC}"/>
          </ac:picMkLst>
        </pc:picChg>
        <pc:picChg chg="add mod modCrop">
          <ac:chgData name="Divya Arunthathiar" userId="934dfd46d272e52c" providerId="LiveId" clId="{9AF23C29-92D0-4D3C-BCBF-69F9A49D005D}" dt="2022-01-05T04:18:48.556" v="1701" actId="1076"/>
          <ac:picMkLst>
            <pc:docMk/>
            <pc:sldMk cId="4220133524" sldId="283"/>
            <ac:picMk id="5" creationId="{F43C3477-DEED-469B-9DF2-BEB8DF37D429}"/>
          </ac:picMkLst>
        </pc:picChg>
        <pc:picChg chg="add mod modCrop">
          <ac:chgData name="Divya Arunthathiar" userId="934dfd46d272e52c" providerId="LiveId" clId="{9AF23C29-92D0-4D3C-BCBF-69F9A49D005D}" dt="2022-01-05T04:18:43.925" v="1700" actId="1076"/>
          <ac:picMkLst>
            <pc:docMk/>
            <pc:sldMk cId="4220133524" sldId="283"/>
            <ac:picMk id="7" creationId="{EE717912-59E0-4444-98AE-CFEED7129AF7}"/>
          </ac:picMkLst>
        </pc:picChg>
        <pc:picChg chg="add mod modCrop">
          <ac:chgData name="Divya Arunthathiar" userId="934dfd46d272e52c" providerId="LiveId" clId="{9AF23C29-92D0-4D3C-BCBF-69F9A49D005D}" dt="2022-01-05T04:19:07.701" v="1706" actId="1076"/>
          <ac:picMkLst>
            <pc:docMk/>
            <pc:sldMk cId="4220133524" sldId="283"/>
            <ac:picMk id="10" creationId="{40B86DE4-0CB8-4523-9BA5-499AD6FCC58D}"/>
          </ac:picMkLst>
        </pc:picChg>
      </pc:sldChg>
      <pc:sldChg chg="modSp new mod modAnim">
        <pc:chgData name="Divya Arunthathiar" userId="934dfd46d272e52c" providerId="LiveId" clId="{9AF23C29-92D0-4D3C-BCBF-69F9A49D005D}" dt="2022-01-05T05:49:16.527" v="3247"/>
        <pc:sldMkLst>
          <pc:docMk/>
          <pc:sldMk cId="3317598554" sldId="284"/>
        </pc:sldMkLst>
        <pc:spChg chg="mod">
          <ac:chgData name="Divya Arunthathiar" userId="934dfd46d272e52c" providerId="LiveId" clId="{9AF23C29-92D0-4D3C-BCBF-69F9A49D005D}" dt="2022-01-05T05:33:05.992" v="3070" actId="207"/>
          <ac:spMkLst>
            <pc:docMk/>
            <pc:sldMk cId="3317598554" sldId="284"/>
            <ac:spMk id="2" creationId="{F22C382D-1D57-4341-BBD9-3CF2D80CCF12}"/>
          </ac:spMkLst>
        </pc:spChg>
        <pc:spChg chg="mod">
          <ac:chgData name="Divya Arunthathiar" userId="934dfd46d272e52c" providerId="LiveId" clId="{9AF23C29-92D0-4D3C-BCBF-69F9A49D005D}" dt="2022-01-05T05:37:05.433" v="3132" actId="27636"/>
          <ac:spMkLst>
            <pc:docMk/>
            <pc:sldMk cId="3317598554" sldId="284"/>
            <ac:spMk id="3" creationId="{A0C73950-5FAE-4F23-B918-D89AD1383B01}"/>
          </ac:spMkLst>
        </pc:spChg>
      </pc:sldChg>
      <pc:sldChg chg="modSp new mod modAnim">
        <pc:chgData name="Divya Arunthathiar" userId="934dfd46d272e52c" providerId="LiveId" clId="{9AF23C29-92D0-4D3C-BCBF-69F9A49D005D}" dt="2022-01-05T05:39:36.262" v="3160"/>
        <pc:sldMkLst>
          <pc:docMk/>
          <pc:sldMk cId="4151667523" sldId="285"/>
        </pc:sldMkLst>
        <pc:spChg chg="mod">
          <ac:chgData name="Divya Arunthathiar" userId="934dfd46d272e52c" providerId="LiveId" clId="{9AF23C29-92D0-4D3C-BCBF-69F9A49D005D}" dt="2022-01-05T05:32:31.736" v="3041" actId="122"/>
          <ac:spMkLst>
            <pc:docMk/>
            <pc:sldMk cId="4151667523" sldId="285"/>
            <ac:spMk id="2" creationId="{72F1D7B6-BA5E-4F84-A04C-4108239324D8}"/>
          </ac:spMkLst>
        </pc:spChg>
        <pc:spChg chg="mod">
          <ac:chgData name="Divya Arunthathiar" userId="934dfd46d272e52c" providerId="LiveId" clId="{9AF23C29-92D0-4D3C-BCBF-69F9A49D005D}" dt="2022-01-05T05:11:14.234" v="2817" actId="5793"/>
          <ac:spMkLst>
            <pc:docMk/>
            <pc:sldMk cId="4151667523" sldId="285"/>
            <ac:spMk id="3" creationId="{6207B569-4E7F-475B-B8BF-6E4DA20E3C34}"/>
          </ac:spMkLst>
        </pc:spChg>
      </pc:sldChg>
      <pc:sldChg chg="addSp delSp modSp new mod modAnim">
        <pc:chgData name="Divya Arunthathiar" userId="934dfd46d272e52c" providerId="LiveId" clId="{9AF23C29-92D0-4D3C-BCBF-69F9A49D005D}" dt="2022-01-05T05:40:34.309" v="3171"/>
        <pc:sldMkLst>
          <pc:docMk/>
          <pc:sldMk cId="1138057329" sldId="286"/>
        </pc:sldMkLst>
        <pc:spChg chg="mod">
          <ac:chgData name="Divya Arunthathiar" userId="934dfd46d272e52c" providerId="LiveId" clId="{9AF23C29-92D0-4D3C-BCBF-69F9A49D005D}" dt="2022-01-05T05:32:43.506" v="3043" actId="122"/>
          <ac:spMkLst>
            <pc:docMk/>
            <pc:sldMk cId="1138057329" sldId="286"/>
            <ac:spMk id="2" creationId="{06D41299-17A2-4938-AAA5-84C58938EF29}"/>
          </ac:spMkLst>
        </pc:spChg>
        <pc:spChg chg="del">
          <ac:chgData name="Divya Arunthathiar" userId="934dfd46d272e52c" providerId="LiveId" clId="{9AF23C29-92D0-4D3C-BCBF-69F9A49D005D}" dt="2022-01-05T04:37:34.488" v="2069" actId="478"/>
          <ac:spMkLst>
            <pc:docMk/>
            <pc:sldMk cId="1138057329" sldId="286"/>
            <ac:spMk id="3" creationId="{12FBE1F1-C30D-4BCA-8EEB-AC317EEB34A8}"/>
          </ac:spMkLst>
        </pc:spChg>
        <pc:spChg chg="add mod">
          <ac:chgData name="Divya Arunthathiar" userId="934dfd46d272e52c" providerId="LiveId" clId="{9AF23C29-92D0-4D3C-BCBF-69F9A49D005D}" dt="2022-01-05T04:52:47.979" v="2230" actId="122"/>
          <ac:spMkLst>
            <pc:docMk/>
            <pc:sldMk cId="1138057329" sldId="286"/>
            <ac:spMk id="5" creationId="{E476BA0B-1631-4588-B924-CDDB6320F574}"/>
          </ac:spMkLst>
        </pc:spChg>
        <pc:spChg chg="add mod">
          <ac:chgData name="Divya Arunthathiar" userId="934dfd46d272e52c" providerId="LiveId" clId="{9AF23C29-92D0-4D3C-BCBF-69F9A49D005D}" dt="2022-01-05T05:36:22.692" v="3106" actId="2"/>
          <ac:spMkLst>
            <pc:docMk/>
            <pc:sldMk cId="1138057329" sldId="286"/>
            <ac:spMk id="6" creationId="{5EFECFD0-722D-4665-B723-FB0243D5DDE6}"/>
          </ac:spMkLst>
        </pc:spChg>
        <pc:spChg chg="add mod">
          <ac:chgData name="Divya Arunthathiar" userId="934dfd46d272e52c" providerId="LiveId" clId="{9AF23C29-92D0-4D3C-BCBF-69F9A49D005D}" dt="2022-01-05T04:52:47.979" v="2230" actId="122"/>
          <ac:spMkLst>
            <pc:docMk/>
            <pc:sldMk cId="1138057329" sldId="286"/>
            <ac:spMk id="7" creationId="{A14717EA-6829-4782-9BF1-9EF67387E6FE}"/>
          </ac:spMkLst>
        </pc:spChg>
        <pc:spChg chg="add mod">
          <ac:chgData name="Divya Arunthathiar" userId="934dfd46d272e52c" providerId="LiveId" clId="{9AF23C29-92D0-4D3C-BCBF-69F9A49D005D}" dt="2022-01-05T04:52:47.979" v="2230" actId="122"/>
          <ac:spMkLst>
            <pc:docMk/>
            <pc:sldMk cId="1138057329" sldId="286"/>
            <ac:spMk id="8" creationId="{50029175-AE76-45C8-B047-F7E14904CA36}"/>
          </ac:spMkLst>
        </pc:spChg>
        <pc:spChg chg="add mod">
          <ac:chgData name="Divya Arunthathiar" userId="934dfd46d272e52c" providerId="LiveId" clId="{9AF23C29-92D0-4D3C-BCBF-69F9A49D005D}" dt="2022-01-05T05:36:26.688" v="3108" actId="313"/>
          <ac:spMkLst>
            <pc:docMk/>
            <pc:sldMk cId="1138057329" sldId="286"/>
            <ac:spMk id="9" creationId="{95310BE2-37DE-498B-9E05-0755546789F5}"/>
          </ac:spMkLst>
        </pc:spChg>
        <pc:graphicFrameChg chg="add del mod modGraphic">
          <ac:chgData name="Divya Arunthathiar" userId="934dfd46d272e52c" providerId="LiveId" clId="{9AF23C29-92D0-4D3C-BCBF-69F9A49D005D}" dt="2022-01-05T04:38:30.271" v="2074" actId="1032"/>
          <ac:graphicFrameMkLst>
            <pc:docMk/>
            <pc:sldMk cId="1138057329" sldId="286"/>
            <ac:graphicFrameMk id="4" creationId="{79C26A7F-B0A3-4935-9EE5-E70E1F6DCFEA}"/>
          </ac:graphicFrameMkLst>
        </pc:graphicFrameChg>
      </pc:sldChg>
      <pc:sldChg chg="addSp modSp new mod">
        <pc:chgData name="Divya Arunthathiar" userId="934dfd46d272e52c" providerId="LiveId" clId="{9AF23C29-92D0-4D3C-BCBF-69F9A49D005D}" dt="2022-01-05T05:56:13.808" v="3290" actId="1076"/>
        <pc:sldMkLst>
          <pc:docMk/>
          <pc:sldMk cId="1829207315" sldId="287"/>
        </pc:sldMkLst>
        <pc:spChg chg="mod">
          <ac:chgData name="Divya Arunthathiar" userId="934dfd46d272e52c" providerId="LiveId" clId="{9AF23C29-92D0-4D3C-BCBF-69F9A49D005D}" dt="2022-01-05T05:51:53.132" v="3268" actId="13926"/>
          <ac:spMkLst>
            <pc:docMk/>
            <pc:sldMk cId="1829207315" sldId="287"/>
            <ac:spMk id="2" creationId="{9F8D1865-8559-42BD-84D7-DF773F9334D2}"/>
          </ac:spMkLst>
        </pc:spChg>
        <pc:spChg chg="add mod">
          <ac:chgData name="Divya Arunthathiar" userId="934dfd46d272e52c" providerId="LiveId" clId="{9AF23C29-92D0-4D3C-BCBF-69F9A49D005D}" dt="2022-01-05T05:56:13.808" v="3290" actId="1076"/>
          <ac:spMkLst>
            <pc:docMk/>
            <pc:sldMk cId="1829207315" sldId="287"/>
            <ac:spMk id="3" creationId="{599E7F89-DCD4-429F-82B6-75AA1D5DF24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F38BA-C472-497D-9542-F59F142842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30BEE3-D513-4363-8949-8E2FF295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70D687-CB68-40E4-BF8E-FB1F1C55A149}"/>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EEA877EC-0D63-4477-BFE3-64DBEB660FC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55BE7FF-162C-4B99-97C4-0B8FC4ECE174}"/>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22003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EDC3-04FD-4A56-BC51-35897F6F6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4F5E6F-F358-4316-B194-7D11E5C900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3E72D7-0FA4-4C5B-80E6-1537509ED21E}"/>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A688DF36-65D4-49EA-A81F-78E4D633266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BEDB2F3-5547-4E63-8F1B-16F9924AA5C8}"/>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176718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3CD39D-F34F-43B8-8999-170FF86E8A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D85618-2D07-4989-8BB4-501484FF18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7CDF88-2AF9-4000-917F-5C0D40AD7B05}"/>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B27780E5-EB3A-448E-979B-8E589BF8051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CCAF08B-A249-4E2C-A3F2-64F806BB249C}"/>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367170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CE0C-E6B7-4A85-8812-6183510221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74AF76-64FF-4AF8-ABB4-C3FD1D71F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4D874E-B144-4BF8-A23B-8B8BB7A57B57}"/>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9479FACC-F982-45ED-B189-56B041D678E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533478-3AE8-4D7F-A1F0-5013769A4DBF}"/>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24032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1678-9FA5-4E40-9F73-CC8560CCD2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722C01-EA6C-4A58-AED6-391756878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BFBA82-2B7C-4725-8618-121618F89A9E}"/>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E513DFB4-4E30-465E-ABA7-3C6F69B4767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218F5B1-2AAD-4951-AA3C-E5DF36D1A80C}"/>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92728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4478-69E5-413F-B4E6-72DEA571E2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F2F117-4A3C-4BDE-B1DD-E378A12A76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418333-B71D-4120-9E4C-371F3A587B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CCCFB5-6281-4873-B8F8-20EF87D78FA4}"/>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6" name="Footer Placeholder 5">
            <a:extLst>
              <a:ext uri="{FF2B5EF4-FFF2-40B4-BE49-F238E27FC236}">
                <a16:creationId xmlns:a16="http://schemas.microsoft.com/office/drawing/2014/main" id="{0FF7B3E3-FA34-4728-9B40-07F50D4A715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C462274-3BA5-4148-AC6E-0840A60DA8C6}"/>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122857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D2D-EA23-471E-B934-25EA389BE0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B1E076-258B-4179-9185-20FB363D5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CCCC9-8293-44C4-B0AE-21A5328B43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1D6718-9CEC-4B1E-B2F5-A8562A067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C99FAB-40EC-4F48-8DEC-FB52258C70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E29537-97B7-4685-A082-45636D1BBD05}"/>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8" name="Footer Placeholder 7">
            <a:extLst>
              <a:ext uri="{FF2B5EF4-FFF2-40B4-BE49-F238E27FC236}">
                <a16:creationId xmlns:a16="http://schemas.microsoft.com/office/drawing/2014/main" id="{38417315-E0C8-490C-A5F3-B5E32CC91BA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67B2C29-6138-4CDB-8058-8271287AA3C1}"/>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602998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3398-4EB7-41BC-87F7-5770A8B893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446D54-DF94-4E36-954E-A292D7A91711}"/>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4" name="Footer Placeholder 3">
            <a:extLst>
              <a:ext uri="{FF2B5EF4-FFF2-40B4-BE49-F238E27FC236}">
                <a16:creationId xmlns:a16="http://schemas.microsoft.com/office/drawing/2014/main" id="{FACF5102-B5C8-49BC-A5E3-3A40ED15FD5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65F3BF1-9675-484C-B494-380FCD2031FF}"/>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148714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FEB2E-83D9-4E9D-BBF9-4AB0C8827D8F}"/>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3" name="Footer Placeholder 2">
            <a:extLst>
              <a:ext uri="{FF2B5EF4-FFF2-40B4-BE49-F238E27FC236}">
                <a16:creationId xmlns:a16="http://schemas.microsoft.com/office/drawing/2014/main" id="{84E9F65E-96B5-48B8-9B03-F2824AD5F22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CB983D5B-71A4-45CE-8485-20FD70B4ECA8}"/>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219256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7D22-4926-4E2D-AD94-B89B68E9E5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1FD9A5-B1CC-4611-822F-5E992863EA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19A33A-1289-4440-91C9-FAA9AF7FE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07027E-FC5B-4DFF-9CE2-91FAE679E78A}"/>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6" name="Footer Placeholder 5">
            <a:extLst>
              <a:ext uri="{FF2B5EF4-FFF2-40B4-BE49-F238E27FC236}">
                <a16:creationId xmlns:a16="http://schemas.microsoft.com/office/drawing/2014/main" id="{12A4BB8F-3C71-4DED-AAF1-28CD3CFA9AC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46C3706-F932-44F6-BBC1-905FBE2172EC}"/>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294401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4726-2086-4009-8052-5F4B087103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A896D1-3BF5-4CE1-AFD9-25EE74419C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948B636-A717-41B2-AF93-1E97AEBDB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9D7E5-F0D1-4FBE-91A0-BFB9859D6DE9}"/>
              </a:ext>
            </a:extLst>
          </p:cNvPr>
          <p:cNvSpPr>
            <a:spLocks noGrp="1"/>
          </p:cNvSpPr>
          <p:nvPr>
            <p:ph type="dt" sz="half" idx="10"/>
          </p:nvPr>
        </p:nvSpPr>
        <p:spPr/>
        <p:txBody>
          <a:bodyPr/>
          <a:lstStyle/>
          <a:p>
            <a:fld id="{9CEECACC-4C28-4D66-9C54-E42463373BEC}" type="datetimeFigureOut">
              <a:rPr lang="en-IN" smtClean="0"/>
              <a:t>05-01-2022</a:t>
            </a:fld>
            <a:endParaRPr lang="en-IN" dirty="0"/>
          </a:p>
        </p:txBody>
      </p:sp>
      <p:sp>
        <p:nvSpPr>
          <p:cNvPr id="6" name="Footer Placeholder 5">
            <a:extLst>
              <a:ext uri="{FF2B5EF4-FFF2-40B4-BE49-F238E27FC236}">
                <a16:creationId xmlns:a16="http://schemas.microsoft.com/office/drawing/2014/main" id="{194E91BE-A1D5-4F77-8E33-ABDE3C19DFA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7B88BB-18AF-4E10-B0C0-C7E075C8FAC6}"/>
              </a:ext>
            </a:extLst>
          </p:cNvPr>
          <p:cNvSpPr>
            <a:spLocks noGrp="1"/>
          </p:cNvSpPr>
          <p:nvPr>
            <p:ph type="sldNum" sz="quarter" idx="12"/>
          </p:nvPr>
        </p:nvSpPr>
        <p:spPr/>
        <p:txBody>
          <a:bodyPr/>
          <a:lstStyle/>
          <a:p>
            <a:fld id="{20010000-A964-49B7-85EA-600F315AE14C}" type="slidenum">
              <a:rPr lang="en-IN" smtClean="0"/>
              <a:t>‹#›</a:t>
            </a:fld>
            <a:endParaRPr lang="en-IN" dirty="0"/>
          </a:p>
        </p:txBody>
      </p:sp>
    </p:spTree>
    <p:extLst>
      <p:ext uri="{BB962C8B-B14F-4D97-AF65-F5344CB8AC3E}">
        <p14:creationId xmlns:p14="http://schemas.microsoft.com/office/powerpoint/2010/main" val="3093789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F97EE-5437-4BE7-AE4A-658EEBED22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BA46C6-54B4-4D65-9DF3-47B11D060B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672C86-C196-4D9D-A851-2523D5A60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ECACC-4C28-4D66-9C54-E42463373BEC}" type="datetimeFigureOut">
              <a:rPr lang="en-IN" smtClean="0"/>
              <a:t>05-01-2022</a:t>
            </a:fld>
            <a:endParaRPr lang="en-IN" dirty="0"/>
          </a:p>
        </p:txBody>
      </p:sp>
      <p:sp>
        <p:nvSpPr>
          <p:cNvPr id="5" name="Footer Placeholder 4">
            <a:extLst>
              <a:ext uri="{FF2B5EF4-FFF2-40B4-BE49-F238E27FC236}">
                <a16:creationId xmlns:a16="http://schemas.microsoft.com/office/drawing/2014/main" id="{7D617178-3A74-4154-8D3B-7D8225ADA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5D334F80-419B-4AAF-B2BE-7BB5075AC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10000-A964-49B7-85EA-600F315AE14C}" type="slidenum">
              <a:rPr lang="en-IN" smtClean="0"/>
              <a:t>‹#›</a:t>
            </a:fld>
            <a:endParaRPr lang="en-IN" dirty="0"/>
          </a:p>
        </p:txBody>
      </p:sp>
    </p:spTree>
    <p:extLst>
      <p:ext uri="{BB962C8B-B14F-4D97-AF65-F5344CB8AC3E}">
        <p14:creationId xmlns:p14="http://schemas.microsoft.com/office/powerpoint/2010/main" val="313693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96DAC541-7B7A-43D3-8B79-37D633B846F1}">
                <asvg:svgBlip xmlns:asvg="http://schemas.microsoft.com/office/drawing/2016/SVG/main" r:embed="rId3"/>
              </a:ext>
            </a:extLst>
          </a:blip>
          <a:srcRect/>
          <a:stretch>
            <a:fillRect l="-28000" t="23000" r="-32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346E-EF53-43DC-8D49-1A50141D4A1F}"/>
              </a:ext>
            </a:extLst>
          </p:cNvPr>
          <p:cNvSpPr>
            <a:spLocks noGrp="1"/>
          </p:cNvSpPr>
          <p:nvPr>
            <p:ph type="ctrTitle"/>
          </p:nvPr>
        </p:nvSpPr>
        <p:spPr>
          <a:xfrm>
            <a:off x="1990165" y="1592599"/>
            <a:ext cx="9009529" cy="899592"/>
          </a:xfrm>
          <a:solidFill>
            <a:schemeClr val="accent6">
              <a:lumMod val="20000"/>
              <a:lumOff val="80000"/>
            </a:schemeClr>
          </a:solidFill>
        </p:spPr>
        <p:txBody>
          <a:bodyPr>
            <a:normAutofit fontScale="90000"/>
          </a:bodyPr>
          <a:lstStyle/>
          <a:p>
            <a:r>
              <a:rPr lang="en-IN" dirty="0">
                <a:solidFill>
                  <a:srgbClr val="FF0000"/>
                </a:solidFill>
              </a:rPr>
              <a:t>BRAND COMPARISON</a:t>
            </a:r>
          </a:p>
        </p:txBody>
      </p:sp>
      <p:sp>
        <p:nvSpPr>
          <p:cNvPr id="4" name="TextBox 3">
            <a:extLst>
              <a:ext uri="{FF2B5EF4-FFF2-40B4-BE49-F238E27FC236}">
                <a16:creationId xmlns:a16="http://schemas.microsoft.com/office/drawing/2014/main" id="{66F6CF2D-627F-4043-BEC5-C1EE1A256AC9}"/>
              </a:ext>
            </a:extLst>
          </p:cNvPr>
          <p:cNvSpPr txBox="1"/>
          <p:nvPr/>
        </p:nvSpPr>
        <p:spPr>
          <a:xfrm>
            <a:off x="4981016" y="1028000"/>
            <a:ext cx="3738011" cy="400110"/>
          </a:xfrm>
          <a:prstGeom prst="rect">
            <a:avLst/>
          </a:prstGeom>
          <a:noFill/>
        </p:spPr>
        <p:txBody>
          <a:bodyPr wrap="square" rtlCol="0">
            <a:spAutoFit/>
          </a:bodyPr>
          <a:lstStyle/>
          <a:p>
            <a:r>
              <a:rPr lang="en-IN" sz="2000" dirty="0">
                <a:solidFill>
                  <a:srgbClr val="7030A0"/>
                </a:solidFill>
              </a:rPr>
              <a:t>Exploratory Data Analysis on</a:t>
            </a:r>
          </a:p>
        </p:txBody>
      </p:sp>
    </p:spTree>
    <p:extLst>
      <p:ext uri="{BB962C8B-B14F-4D97-AF65-F5344CB8AC3E}">
        <p14:creationId xmlns:p14="http://schemas.microsoft.com/office/powerpoint/2010/main" val="280546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21BC-6F5D-4C33-8012-61E8D0FB0C35}"/>
              </a:ext>
            </a:extLst>
          </p:cNvPr>
          <p:cNvSpPr>
            <a:spLocks noGrp="1"/>
          </p:cNvSpPr>
          <p:nvPr>
            <p:ph type="title"/>
          </p:nvPr>
        </p:nvSpPr>
        <p:spPr>
          <a:xfrm>
            <a:off x="427991" y="492627"/>
            <a:ext cx="10878671" cy="358590"/>
          </a:xfrm>
        </p:spPr>
        <p:txBody>
          <a:bodyPr>
            <a:noAutofit/>
          </a:bodyPr>
          <a:lstStyle/>
          <a:p>
            <a:r>
              <a:rPr lang="en-IN" sz="3000" u="sng" dirty="0">
                <a:solidFill>
                  <a:schemeClr val="accent6"/>
                </a:solidFill>
                <a:latin typeface="Arial" panose="020B0604020202020204" pitchFamily="34" charset="0"/>
                <a:cs typeface="Arial" panose="020B0604020202020204" pitchFamily="34" charset="0"/>
              </a:rPr>
              <a:t>Samsung Data</a:t>
            </a:r>
          </a:p>
        </p:txBody>
      </p:sp>
      <p:sp>
        <p:nvSpPr>
          <p:cNvPr id="3" name="Content Placeholder 2">
            <a:extLst>
              <a:ext uri="{FF2B5EF4-FFF2-40B4-BE49-F238E27FC236}">
                <a16:creationId xmlns:a16="http://schemas.microsoft.com/office/drawing/2014/main" id="{5CADE11C-97C5-4B66-A53C-364FE470D0CF}"/>
              </a:ext>
            </a:extLst>
          </p:cNvPr>
          <p:cNvSpPr>
            <a:spLocks noGrp="1"/>
          </p:cNvSpPr>
          <p:nvPr>
            <p:ph idx="1"/>
          </p:nvPr>
        </p:nvSpPr>
        <p:spPr>
          <a:xfrm>
            <a:off x="224117" y="925267"/>
            <a:ext cx="11636189" cy="5690686"/>
          </a:xfrm>
        </p:spPr>
        <p:txBody>
          <a:bodyPr/>
          <a:lstStyle/>
          <a:p>
            <a:pPr marL="0" indent="0">
              <a:buNone/>
            </a:pPr>
            <a:r>
              <a:rPr lang="en-IN" dirty="0"/>
              <a:t>   </a:t>
            </a:r>
            <a:r>
              <a:rPr lang="en-IN" sz="2000" dirty="0">
                <a:solidFill>
                  <a:srgbClr val="7030A0"/>
                </a:solidFill>
              </a:rPr>
              <a:t>Web scrapping the Data :</a:t>
            </a:r>
          </a:p>
        </p:txBody>
      </p:sp>
      <p:sp>
        <p:nvSpPr>
          <p:cNvPr id="4" name="TextBox 3">
            <a:extLst>
              <a:ext uri="{FF2B5EF4-FFF2-40B4-BE49-F238E27FC236}">
                <a16:creationId xmlns:a16="http://schemas.microsoft.com/office/drawing/2014/main" id="{28317813-E08D-4C80-AEC6-AC846F06C50B}"/>
              </a:ext>
            </a:extLst>
          </p:cNvPr>
          <p:cNvSpPr txBox="1"/>
          <p:nvPr/>
        </p:nvSpPr>
        <p:spPr>
          <a:xfrm>
            <a:off x="490744" y="123295"/>
            <a:ext cx="4988860" cy="369332"/>
          </a:xfrm>
          <a:prstGeom prst="rect">
            <a:avLst/>
          </a:prstGeom>
          <a:noFill/>
        </p:spPr>
        <p:txBody>
          <a:bodyPr wrap="square" rtlCol="0">
            <a:spAutoFit/>
          </a:bodyPr>
          <a:lstStyle/>
          <a:p>
            <a:r>
              <a:rPr lang="en-IN" i="1" dirty="0">
                <a:solidFill>
                  <a:schemeClr val="accent1"/>
                </a:solidFill>
              </a:rPr>
              <a:t>Process 1 :</a:t>
            </a:r>
          </a:p>
        </p:txBody>
      </p:sp>
      <p:pic>
        <p:nvPicPr>
          <p:cNvPr id="8" name="Picture 7">
            <a:extLst>
              <a:ext uri="{FF2B5EF4-FFF2-40B4-BE49-F238E27FC236}">
                <a16:creationId xmlns:a16="http://schemas.microsoft.com/office/drawing/2014/main" id="{3AAB9898-E902-4093-860E-FF192186B9CA}"/>
              </a:ext>
            </a:extLst>
          </p:cNvPr>
          <p:cNvPicPr>
            <a:picLocks noChangeAspect="1"/>
          </p:cNvPicPr>
          <p:nvPr/>
        </p:nvPicPr>
        <p:blipFill rotWithShape="1">
          <a:blip r:embed="rId2"/>
          <a:srcRect l="6471" t="16163" r="2720" b="8878"/>
          <a:stretch/>
        </p:blipFill>
        <p:spPr>
          <a:xfrm>
            <a:off x="427991" y="1401802"/>
            <a:ext cx="11336018" cy="5263518"/>
          </a:xfrm>
          <a:prstGeom prst="rect">
            <a:avLst/>
          </a:prstGeom>
        </p:spPr>
      </p:pic>
      <p:sp>
        <p:nvSpPr>
          <p:cNvPr id="6" name="Rectangle: Rounded Corners 5">
            <a:extLst>
              <a:ext uri="{FF2B5EF4-FFF2-40B4-BE49-F238E27FC236}">
                <a16:creationId xmlns:a16="http://schemas.microsoft.com/office/drawing/2014/main" id="{FDDF9D9C-6875-4EED-8B0F-86680D954766}"/>
              </a:ext>
            </a:extLst>
          </p:cNvPr>
          <p:cNvSpPr/>
          <p:nvPr/>
        </p:nvSpPr>
        <p:spPr>
          <a:xfrm>
            <a:off x="8122024" y="3890126"/>
            <a:ext cx="3112926" cy="323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Product Name Data</a:t>
            </a:r>
          </a:p>
        </p:txBody>
      </p:sp>
    </p:spTree>
    <p:extLst>
      <p:ext uri="{BB962C8B-B14F-4D97-AF65-F5344CB8AC3E}">
        <p14:creationId xmlns:p14="http://schemas.microsoft.com/office/powerpoint/2010/main" val="37024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5EC51E-4EC9-474E-B064-D902FF1CC1E8}"/>
              </a:ext>
            </a:extLst>
          </p:cNvPr>
          <p:cNvPicPr>
            <a:picLocks noChangeAspect="1"/>
          </p:cNvPicPr>
          <p:nvPr/>
        </p:nvPicPr>
        <p:blipFill rotWithShape="1">
          <a:blip r:embed="rId2"/>
          <a:srcRect l="6177" t="25490" r="2941" b="22484"/>
          <a:stretch/>
        </p:blipFill>
        <p:spPr>
          <a:xfrm>
            <a:off x="267330" y="154840"/>
            <a:ext cx="11397926" cy="3670205"/>
          </a:xfrm>
          <a:prstGeom prst="rect">
            <a:avLst/>
          </a:prstGeom>
        </p:spPr>
      </p:pic>
      <p:cxnSp>
        <p:nvCxnSpPr>
          <p:cNvPr id="23" name="Straight Arrow Connector 22">
            <a:extLst>
              <a:ext uri="{FF2B5EF4-FFF2-40B4-BE49-F238E27FC236}">
                <a16:creationId xmlns:a16="http://schemas.microsoft.com/office/drawing/2014/main" id="{549BA561-AE33-45DC-9AEE-66DC1C112E4A}"/>
              </a:ext>
            </a:extLst>
          </p:cNvPr>
          <p:cNvCxnSpPr>
            <a:cxnSpLocks/>
          </p:cNvCxnSpPr>
          <p:nvPr/>
        </p:nvCxnSpPr>
        <p:spPr>
          <a:xfrm flipV="1">
            <a:off x="6362771" y="2874508"/>
            <a:ext cx="157887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0E2651E6-1078-4E7D-82C3-59032BB13013}"/>
              </a:ext>
            </a:extLst>
          </p:cNvPr>
          <p:cNvSpPr/>
          <p:nvPr/>
        </p:nvSpPr>
        <p:spPr>
          <a:xfrm>
            <a:off x="8276596" y="2731073"/>
            <a:ext cx="3388660" cy="2868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solidFill>
                  <a:schemeClr val="accent1"/>
                </a:solidFill>
                <a:latin typeface="Arial" panose="020B0604020202020204" pitchFamily="34" charset="0"/>
                <a:cs typeface="Arial" panose="020B0604020202020204" pitchFamily="34" charset="0"/>
              </a:rPr>
              <a:t>Length= 39</a:t>
            </a:r>
          </a:p>
        </p:txBody>
      </p:sp>
      <p:cxnSp>
        <p:nvCxnSpPr>
          <p:cNvPr id="27" name="Straight Arrow Connector 26">
            <a:extLst>
              <a:ext uri="{FF2B5EF4-FFF2-40B4-BE49-F238E27FC236}">
                <a16:creationId xmlns:a16="http://schemas.microsoft.com/office/drawing/2014/main" id="{CC72B611-36BC-4D97-AB4E-ECFCC59D68FE}"/>
              </a:ext>
            </a:extLst>
          </p:cNvPr>
          <p:cNvCxnSpPr>
            <a:cxnSpLocks/>
          </p:cNvCxnSpPr>
          <p:nvPr/>
        </p:nvCxnSpPr>
        <p:spPr>
          <a:xfrm>
            <a:off x="1698951" y="3238390"/>
            <a:ext cx="192602" cy="19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9A3512F-43A4-49DB-9238-4AE0621C0914}"/>
              </a:ext>
            </a:extLst>
          </p:cNvPr>
          <p:cNvSpPr/>
          <p:nvPr/>
        </p:nvSpPr>
        <p:spPr>
          <a:xfrm>
            <a:off x="1891552" y="3393674"/>
            <a:ext cx="3245223" cy="33564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300" dirty="0">
                <a:solidFill>
                  <a:schemeClr val="accent1"/>
                </a:solidFill>
                <a:latin typeface="Arial" panose="020B0604020202020204" pitchFamily="34" charset="0"/>
                <a:cs typeface="Arial" panose="020B0604020202020204" pitchFamily="34" charset="0"/>
              </a:rPr>
              <a:t>Deleting the extra data </a:t>
            </a:r>
          </a:p>
        </p:txBody>
      </p:sp>
      <p:sp>
        <p:nvSpPr>
          <p:cNvPr id="30" name="Rectangle: Rounded Corners 29">
            <a:extLst>
              <a:ext uri="{FF2B5EF4-FFF2-40B4-BE49-F238E27FC236}">
                <a16:creationId xmlns:a16="http://schemas.microsoft.com/office/drawing/2014/main" id="{D53C4C3D-99B6-4B91-A0EB-8ECB3A75B051}"/>
              </a:ext>
            </a:extLst>
          </p:cNvPr>
          <p:cNvSpPr/>
          <p:nvPr/>
        </p:nvSpPr>
        <p:spPr>
          <a:xfrm>
            <a:off x="8923280" y="3104159"/>
            <a:ext cx="2254623" cy="930505"/>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solidFill>
                  <a:schemeClr val="accent1"/>
                </a:solidFill>
                <a:latin typeface="Arial" panose="020B0604020202020204" pitchFamily="34" charset="0"/>
                <a:cs typeface="Arial" panose="020B0604020202020204" pitchFamily="34" charset="0"/>
              </a:rPr>
              <a:t>Length of all columns should be equal</a:t>
            </a:r>
          </a:p>
        </p:txBody>
      </p:sp>
      <p:sp>
        <p:nvSpPr>
          <p:cNvPr id="11" name="Rectangle: Rounded Corners 10">
            <a:extLst>
              <a:ext uri="{FF2B5EF4-FFF2-40B4-BE49-F238E27FC236}">
                <a16:creationId xmlns:a16="http://schemas.microsoft.com/office/drawing/2014/main" id="{87CC5A6E-2DC9-48BC-BFE7-CE6FD338158A}"/>
              </a:ext>
            </a:extLst>
          </p:cNvPr>
          <p:cNvSpPr/>
          <p:nvPr/>
        </p:nvSpPr>
        <p:spPr>
          <a:xfrm>
            <a:off x="7326337" y="570218"/>
            <a:ext cx="3388660" cy="2868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solidFill>
                  <a:schemeClr val="accent1"/>
                </a:solidFill>
                <a:latin typeface="Arial" panose="020B0604020202020204" pitchFamily="34" charset="0"/>
                <a:cs typeface="Arial" panose="020B0604020202020204" pitchFamily="34" charset="0"/>
              </a:rPr>
              <a:t>Rating Data</a:t>
            </a:r>
          </a:p>
        </p:txBody>
      </p:sp>
    </p:spTree>
    <p:extLst>
      <p:ext uri="{BB962C8B-B14F-4D97-AF65-F5344CB8AC3E}">
        <p14:creationId xmlns:p14="http://schemas.microsoft.com/office/powerpoint/2010/main" val="38018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7E98D-FCA2-4491-B6DD-BDB1BA0FC5FA}"/>
              </a:ext>
            </a:extLst>
          </p:cNvPr>
          <p:cNvPicPr>
            <a:picLocks noChangeAspect="1"/>
          </p:cNvPicPr>
          <p:nvPr/>
        </p:nvPicPr>
        <p:blipFill rotWithShape="1">
          <a:blip r:embed="rId2"/>
          <a:srcRect l="6176" t="17255" r="6839" b="16340"/>
          <a:stretch/>
        </p:blipFill>
        <p:spPr>
          <a:xfrm>
            <a:off x="457198" y="753033"/>
            <a:ext cx="11523815" cy="4948519"/>
          </a:xfrm>
          <a:prstGeom prst="rect">
            <a:avLst/>
          </a:prstGeom>
        </p:spPr>
      </p:pic>
      <p:sp>
        <p:nvSpPr>
          <p:cNvPr id="4" name="Flowchart: Process 3">
            <a:extLst>
              <a:ext uri="{FF2B5EF4-FFF2-40B4-BE49-F238E27FC236}">
                <a16:creationId xmlns:a16="http://schemas.microsoft.com/office/drawing/2014/main" id="{A2026041-33A4-434F-9E4D-BE6C35350D6E}"/>
              </a:ext>
            </a:extLst>
          </p:cNvPr>
          <p:cNvSpPr/>
          <p:nvPr/>
        </p:nvSpPr>
        <p:spPr>
          <a:xfrm>
            <a:off x="6705600" y="1156448"/>
            <a:ext cx="3783106" cy="313765"/>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Original Price</a:t>
            </a:r>
          </a:p>
        </p:txBody>
      </p:sp>
      <p:sp>
        <p:nvSpPr>
          <p:cNvPr id="5" name="Flowchart: Process 4">
            <a:extLst>
              <a:ext uri="{FF2B5EF4-FFF2-40B4-BE49-F238E27FC236}">
                <a16:creationId xmlns:a16="http://schemas.microsoft.com/office/drawing/2014/main" id="{10B69EC0-BCDC-4107-A377-B8071C2C1FE0}"/>
              </a:ext>
            </a:extLst>
          </p:cNvPr>
          <p:cNvSpPr/>
          <p:nvPr/>
        </p:nvSpPr>
        <p:spPr>
          <a:xfrm>
            <a:off x="3496235" y="3200400"/>
            <a:ext cx="4294094" cy="228600"/>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Length =22  we need to add data</a:t>
            </a:r>
          </a:p>
        </p:txBody>
      </p:sp>
      <p:sp>
        <p:nvSpPr>
          <p:cNvPr id="6" name="Flowchart: Process 5">
            <a:extLst>
              <a:ext uri="{FF2B5EF4-FFF2-40B4-BE49-F238E27FC236}">
                <a16:creationId xmlns:a16="http://schemas.microsoft.com/office/drawing/2014/main" id="{B934A097-655F-4A5E-8B1A-05614533C855}"/>
              </a:ext>
            </a:extLst>
          </p:cNvPr>
          <p:cNvSpPr/>
          <p:nvPr/>
        </p:nvSpPr>
        <p:spPr>
          <a:xfrm>
            <a:off x="6705600" y="3917580"/>
            <a:ext cx="2976281" cy="313765"/>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Manually adding</a:t>
            </a:r>
          </a:p>
        </p:txBody>
      </p:sp>
    </p:spTree>
    <p:extLst>
      <p:ext uri="{BB962C8B-B14F-4D97-AF65-F5344CB8AC3E}">
        <p14:creationId xmlns:p14="http://schemas.microsoft.com/office/powerpoint/2010/main" val="31438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E1E82-E82E-4F77-BA80-3114B30DDDCA}"/>
              </a:ext>
            </a:extLst>
          </p:cNvPr>
          <p:cNvPicPr>
            <a:picLocks noChangeAspect="1"/>
          </p:cNvPicPr>
          <p:nvPr/>
        </p:nvPicPr>
        <p:blipFill rotWithShape="1">
          <a:blip r:embed="rId2"/>
          <a:srcRect l="5882" t="13726" r="2500" b="9935"/>
          <a:stretch/>
        </p:blipFill>
        <p:spPr>
          <a:xfrm>
            <a:off x="463170" y="708211"/>
            <a:ext cx="11265659" cy="5280212"/>
          </a:xfrm>
          <a:prstGeom prst="rect">
            <a:avLst/>
          </a:prstGeom>
        </p:spPr>
      </p:pic>
      <p:sp>
        <p:nvSpPr>
          <p:cNvPr id="6" name="Flowchart: Process 5">
            <a:extLst>
              <a:ext uri="{FF2B5EF4-FFF2-40B4-BE49-F238E27FC236}">
                <a16:creationId xmlns:a16="http://schemas.microsoft.com/office/drawing/2014/main" id="{8DAEAE25-78CC-4C34-B103-EA8066DF8B78}"/>
              </a:ext>
            </a:extLst>
          </p:cNvPr>
          <p:cNvSpPr/>
          <p:nvPr/>
        </p:nvSpPr>
        <p:spPr>
          <a:xfrm>
            <a:off x="6705600" y="1156448"/>
            <a:ext cx="3783106" cy="313765"/>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Price</a:t>
            </a:r>
          </a:p>
        </p:txBody>
      </p:sp>
      <p:sp>
        <p:nvSpPr>
          <p:cNvPr id="7" name="Flowchart: Process 6">
            <a:extLst>
              <a:ext uri="{FF2B5EF4-FFF2-40B4-BE49-F238E27FC236}">
                <a16:creationId xmlns:a16="http://schemas.microsoft.com/office/drawing/2014/main" id="{489EC77D-C64F-4EC4-B9FD-A1BE6E8D2D04}"/>
              </a:ext>
            </a:extLst>
          </p:cNvPr>
          <p:cNvSpPr/>
          <p:nvPr/>
        </p:nvSpPr>
        <p:spPr>
          <a:xfrm>
            <a:off x="7593105" y="3429000"/>
            <a:ext cx="3783106" cy="313765"/>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Delivery</a:t>
            </a:r>
          </a:p>
        </p:txBody>
      </p:sp>
    </p:spTree>
    <p:extLst>
      <p:ext uri="{BB962C8B-B14F-4D97-AF65-F5344CB8AC3E}">
        <p14:creationId xmlns:p14="http://schemas.microsoft.com/office/powerpoint/2010/main" val="440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696B2-BC2B-4C0E-AAA2-EB5B2CBA11D3}"/>
              </a:ext>
            </a:extLst>
          </p:cNvPr>
          <p:cNvPicPr>
            <a:picLocks noChangeAspect="1"/>
          </p:cNvPicPr>
          <p:nvPr/>
        </p:nvPicPr>
        <p:blipFill rotWithShape="1">
          <a:blip r:embed="rId2"/>
          <a:srcRect l="6618" t="12679" r="2941" b="5752"/>
          <a:stretch/>
        </p:blipFill>
        <p:spPr>
          <a:xfrm>
            <a:off x="349451" y="479611"/>
            <a:ext cx="11627396" cy="5898777"/>
          </a:xfrm>
          <a:prstGeom prst="rect">
            <a:avLst/>
          </a:prstGeom>
        </p:spPr>
      </p:pic>
      <p:sp>
        <p:nvSpPr>
          <p:cNvPr id="6" name="Flowchart: Process 5">
            <a:extLst>
              <a:ext uri="{FF2B5EF4-FFF2-40B4-BE49-F238E27FC236}">
                <a16:creationId xmlns:a16="http://schemas.microsoft.com/office/drawing/2014/main" id="{FCB67359-9B81-400B-8A55-A13A980FD85B}"/>
              </a:ext>
            </a:extLst>
          </p:cNvPr>
          <p:cNvSpPr/>
          <p:nvPr/>
        </p:nvSpPr>
        <p:spPr>
          <a:xfrm>
            <a:off x="6875929" y="618565"/>
            <a:ext cx="3783106" cy="313765"/>
          </a:xfrm>
          <a:prstGeom prst="flowChart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Discount Percent</a:t>
            </a:r>
          </a:p>
        </p:txBody>
      </p:sp>
      <p:sp>
        <p:nvSpPr>
          <p:cNvPr id="7" name="Flowchart: Process 6">
            <a:extLst>
              <a:ext uri="{FF2B5EF4-FFF2-40B4-BE49-F238E27FC236}">
                <a16:creationId xmlns:a16="http://schemas.microsoft.com/office/drawing/2014/main" id="{9D1BC2FC-222D-42B1-AFC8-0107343C2264}"/>
              </a:ext>
            </a:extLst>
          </p:cNvPr>
          <p:cNvSpPr/>
          <p:nvPr/>
        </p:nvSpPr>
        <p:spPr>
          <a:xfrm>
            <a:off x="6705598" y="3195916"/>
            <a:ext cx="3783107" cy="233084"/>
          </a:xfrm>
          <a:prstGeom prst="flowChart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The data has incorrect values </a:t>
            </a:r>
          </a:p>
        </p:txBody>
      </p:sp>
      <p:sp>
        <p:nvSpPr>
          <p:cNvPr id="8" name="Flowchart: Process 7">
            <a:extLst>
              <a:ext uri="{FF2B5EF4-FFF2-40B4-BE49-F238E27FC236}">
                <a16:creationId xmlns:a16="http://schemas.microsoft.com/office/drawing/2014/main" id="{4E4E31B4-9B8F-44EE-AC4C-657E8E0B911D}"/>
              </a:ext>
            </a:extLst>
          </p:cNvPr>
          <p:cNvSpPr/>
          <p:nvPr/>
        </p:nvSpPr>
        <p:spPr>
          <a:xfrm>
            <a:off x="4303059" y="5074024"/>
            <a:ext cx="2698376" cy="322729"/>
          </a:xfrm>
          <a:prstGeom prst="flowChart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Length=27</a:t>
            </a:r>
          </a:p>
        </p:txBody>
      </p:sp>
      <p:sp>
        <p:nvSpPr>
          <p:cNvPr id="9" name="Oval 8">
            <a:extLst>
              <a:ext uri="{FF2B5EF4-FFF2-40B4-BE49-F238E27FC236}">
                <a16:creationId xmlns:a16="http://schemas.microsoft.com/office/drawing/2014/main" id="{4FCE6F22-3107-4FC0-94D8-973C07CFE6C5}"/>
              </a:ext>
            </a:extLst>
          </p:cNvPr>
          <p:cNvSpPr/>
          <p:nvPr/>
        </p:nvSpPr>
        <p:spPr>
          <a:xfrm>
            <a:off x="2254624" y="5957579"/>
            <a:ext cx="2541493" cy="420795"/>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Deleting the extra data </a:t>
            </a:r>
          </a:p>
        </p:txBody>
      </p:sp>
      <p:cxnSp>
        <p:nvCxnSpPr>
          <p:cNvPr id="11" name="Connector: Elbow 10">
            <a:extLst>
              <a:ext uri="{FF2B5EF4-FFF2-40B4-BE49-F238E27FC236}">
                <a16:creationId xmlns:a16="http://schemas.microsoft.com/office/drawing/2014/main" id="{0487267A-F38E-4DF1-B329-0FCEB5DC19CE}"/>
              </a:ext>
            </a:extLst>
          </p:cNvPr>
          <p:cNvCxnSpPr/>
          <p:nvPr/>
        </p:nvCxnSpPr>
        <p:spPr>
          <a:xfrm>
            <a:off x="1783976" y="5708843"/>
            <a:ext cx="618565" cy="2885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325413-2D3D-46D6-B89D-DC2E2878AC2D}"/>
              </a:ext>
            </a:extLst>
          </p:cNvPr>
          <p:cNvCxnSpPr/>
          <p:nvPr/>
        </p:nvCxnSpPr>
        <p:spPr>
          <a:xfrm>
            <a:off x="2254625" y="5208494"/>
            <a:ext cx="1922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3E828-FB21-4D8F-BAF9-192FF1C7918E}"/>
              </a:ext>
            </a:extLst>
          </p:cNvPr>
          <p:cNvPicPr>
            <a:picLocks noChangeAspect="1"/>
          </p:cNvPicPr>
          <p:nvPr/>
        </p:nvPicPr>
        <p:blipFill rotWithShape="1">
          <a:blip r:embed="rId2"/>
          <a:srcRect l="5588" t="14641" r="23162" b="7451"/>
          <a:stretch/>
        </p:blipFill>
        <p:spPr>
          <a:xfrm>
            <a:off x="268942" y="86755"/>
            <a:ext cx="10874188" cy="5464272"/>
          </a:xfrm>
          <a:prstGeom prst="rect">
            <a:avLst/>
          </a:prstGeom>
        </p:spPr>
      </p:pic>
      <p:sp>
        <p:nvSpPr>
          <p:cNvPr id="4" name="Flowchart: Process 3">
            <a:extLst>
              <a:ext uri="{FF2B5EF4-FFF2-40B4-BE49-F238E27FC236}">
                <a16:creationId xmlns:a16="http://schemas.microsoft.com/office/drawing/2014/main" id="{C5A8A783-C81D-40FB-A8F2-113E86923837}"/>
              </a:ext>
            </a:extLst>
          </p:cNvPr>
          <p:cNvSpPr/>
          <p:nvPr/>
        </p:nvSpPr>
        <p:spPr>
          <a:xfrm>
            <a:off x="6822141" y="770964"/>
            <a:ext cx="3783106" cy="313765"/>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500" dirty="0">
                <a:latin typeface="Arial" panose="020B0604020202020204" pitchFamily="34" charset="0"/>
                <a:cs typeface="Arial" panose="020B0604020202020204" pitchFamily="34" charset="0"/>
              </a:rPr>
              <a:t>Discount Price</a:t>
            </a:r>
          </a:p>
        </p:txBody>
      </p:sp>
      <p:pic>
        <p:nvPicPr>
          <p:cNvPr id="6" name="Picture 5">
            <a:extLst>
              <a:ext uri="{FF2B5EF4-FFF2-40B4-BE49-F238E27FC236}">
                <a16:creationId xmlns:a16="http://schemas.microsoft.com/office/drawing/2014/main" id="{0D83C059-9FAF-4F4E-8BA2-C9E8AB5721CB}"/>
              </a:ext>
            </a:extLst>
          </p:cNvPr>
          <p:cNvPicPr>
            <a:picLocks noChangeAspect="1"/>
          </p:cNvPicPr>
          <p:nvPr/>
        </p:nvPicPr>
        <p:blipFill rotWithShape="1">
          <a:blip r:embed="rId3"/>
          <a:srcRect l="6544" t="60392" r="42574" b="24967"/>
          <a:stretch/>
        </p:blipFill>
        <p:spPr>
          <a:xfrm>
            <a:off x="403411" y="5551027"/>
            <a:ext cx="8928848" cy="1073890"/>
          </a:xfrm>
          <a:prstGeom prst="rect">
            <a:avLst/>
          </a:prstGeom>
        </p:spPr>
      </p:pic>
      <p:sp>
        <p:nvSpPr>
          <p:cNvPr id="7" name="Flowchart: Process 6">
            <a:extLst>
              <a:ext uri="{FF2B5EF4-FFF2-40B4-BE49-F238E27FC236}">
                <a16:creationId xmlns:a16="http://schemas.microsoft.com/office/drawing/2014/main" id="{9B96B7EA-F58B-4372-8173-464FA7BCF8A3}"/>
              </a:ext>
            </a:extLst>
          </p:cNvPr>
          <p:cNvSpPr/>
          <p:nvPr/>
        </p:nvSpPr>
        <p:spPr>
          <a:xfrm>
            <a:off x="7055224" y="6170609"/>
            <a:ext cx="4554070" cy="600636"/>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500" dirty="0">
                <a:latin typeface="Arial" panose="020B0604020202020204" pitchFamily="34" charset="0"/>
                <a:cs typeface="Arial" panose="020B0604020202020204" pitchFamily="34" charset="0"/>
              </a:rPr>
              <a:t>All length should be same ,</a:t>
            </a:r>
          </a:p>
          <a:p>
            <a:pPr algn="ctr"/>
            <a:r>
              <a:rPr lang="en-IN" sz="1500" dirty="0">
                <a:latin typeface="Arial" panose="020B0604020202020204" pitchFamily="34" charset="0"/>
                <a:cs typeface="Arial" panose="020B0604020202020204" pitchFamily="34" charset="0"/>
              </a:rPr>
              <a:t> to create data frame</a:t>
            </a:r>
          </a:p>
        </p:txBody>
      </p:sp>
    </p:spTree>
    <p:extLst>
      <p:ext uri="{BB962C8B-B14F-4D97-AF65-F5344CB8AC3E}">
        <p14:creationId xmlns:p14="http://schemas.microsoft.com/office/powerpoint/2010/main" val="346124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4CCFD-4393-4F07-B336-44209B1AF122}"/>
              </a:ext>
            </a:extLst>
          </p:cNvPr>
          <p:cNvPicPr>
            <a:picLocks noChangeAspect="1"/>
          </p:cNvPicPr>
          <p:nvPr/>
        </p:nvPicPr>
        <p:blipFill rotWithShape="1">
          <a:blip r:embed="rId2"/>
          <a:srcRect l="5589" t="12941" r="32425" b="8758"/>
          <a:stretch/>
        </p:blipFill>
        <p:spPr>
          <a:xfrm>
            <a:off x="251012" y="1021976"/>
            <a:ext cx="7557247" cy="5369859"/>
          </a:xfrm>
          <a:prstGeom prst="rect">
            <a:avLst/>
          </a:prstGeom>
        </p:spPr>
      </p:pic>
      <p:pic>
        <p:nvPicPr>
          <p:cNvPr id="5" name="Picture 4">
            <a:extLst>
              <a:ext uri="{FF2B5EF4-FFF2-40B4-BE49-F238E27FC236}">
                <a16:creationId xmlns:a16="http://schemas.microsoft.com/office/drawing/2014/main" id="{B9868ED8-C9DE-431F-9E6C-410847ABB891}"/>
              </a:ext>
            </a:extLst>
          </p:cNvPr>
          <p:cNvPicPr>
            <a:picLocks noChangeAspect="1"/>
          </p:cNvPicPr>
          <p:nvPr/>
        </p:nvPicPr>
        <p:blipFill rotWithShape="1">
          <a:blip r:embed="rId3"/>
          <a:srcRect l="6765" t="58778" r="4044" b="29129"/>
          <a:stretch/>
        </p:blipFill>
        <p:spPr>
          <a:xfrm>
            <a:off x="358587" y="188258"/>
            <a:ext cx="10874189" cy="833718"/>
          </a:xfrm>
          <a:prstGeom prst="rect">
            <a:avLst/>
          </a:prstGeom>
        </p:spPr>
      </p:pic>
      <p:sp>
        <p:nvSpPr>
          <p:cNvPr id="6" name="Flowchart: Process 5">
            <a:extLst>
              <a:ext uri="{FF2B5EF4-FFF2-40B4-BE49-F238E27FC236}">
                <a16:creationId xmlns:a16="http://schemas.microsoft.com/office/drawing/2014/main" id="{F53E990F-ED76-474A-A817-CE7713368C19}"/>
              </a:ext>
            </a:extLst>
          </p:cNvPr>
          <p:cNvSpPr/>
          <p:nvPr/>
        </p:nvSpPr>
        <p:spPr>
          <a:xfrm>
            <a:off x="7377951" y="3845858"/>
            <a:ext cx="3935507" cy="8337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we have 24 records in it we need only 10 records for our analysis</a:t>
            </a:r>
          </a:p>
        </p:txBody>
      </p:sp>
      <p:cxnSp>
        <p:nvCxnSpPr>
          <p:cNvPr id="8" name="Straight Arrow Connector 7">
            <a:extLst>
              <a:ext uri="{FF2B5EF4-FFF2-40B4-BE49-F238E27FC236}">
                <a16:creationId xmlns:a16="http://schemas.microsoft.com/office/drawing/2014/main" id="{F5819028-ED7E-4496-B56B-F6CBAD9B0738}"/>
              </a:ext>
            </a:extLst>
          </p:cNvPr>
          <p:cNvCxnSpPr/>
          <p:nvPr/>
        </p:nvCxnSpPr>
        <p:spPr>
          <a:xfrm>
            <a:off x="6732494" y="4365812"/>
            <a:ext cx="555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7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4B834-3317-43DD-A1E9-34E23C9FA02D}"/>
              </a:ext>
            </a:extLst>
          </p:cNvPr>
          <p:cNvPicPr>
            <a:picLocks noChangeAspect="1"/>
          </p:cNvPicPr>
          <p:nvPr/>
        </p:nvPicPr>
        <p:blipFill rotWithShape="1">
          <a:blip r:embed="rId2"/>
          <a:srcRect l="6397" t="21437" r="34927" b="14248"/>
          <a:stretch/>
        </p:blipFill>
        <p:spPr>
          <a:xfrm>
            <a:off x="636493" y="466164"/>
            <a:ext cx="9000457" cy="5549153"/>
          </a:xfrm>
          <a:prstGeom prst="rect">
            <a:avLst/>
          </a:prstGeom>
        </p:spPr>
      </p:pic>
      <p:sp>
        <p:nvSpPr>
          <p:cNvPr id="4" name="Flowchart: Process 3">
            <a:extLst>
              <a:ext uri="{FF2B5EF4-FFF2-40B4-BE49-F238E27FC236}">
                <a16:creationId xmlns:a16="http://schemas.microsoft.com/office/drawing/2014/main" id="{7046FF4E-B6B6-40AB-A6BB-968EE689BC62}"/>
              </a:ext>
            </a:extLst>
          </p:cNvPr>
          <p:cNvSpPr/>
          <p:nvPr/>
        </p:nvSpPr>
        <p:spPr>
          <a:xfrm>
            <a:off x="7906870" y="685800"/>
            <a:ext cx="2411505" cy="313766"/>
          </a:xfrm>
          <a:prstGeom prst="flowChartProcess">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Dropping the records</a:t>
            </a:r>
          </a:p>
        </p:txBody>
      </p:sp>
      <p:sp>
        <p:nvSpPr>
          <p:cNvPr id="5" name="Flowchart: Process 4">
            <a:extLst>
              <a:ext uri="{FF2B5EF4-FFF2-40B4-BE49-F238E27FC236}">
                <a16:creationId xmlns:a16="http://schemas.microsoft.com/office/drawing/2014/main" id="{5B5ABE6E-8AA0-4608-86CF-7F1310664B2D}"/>
              </a:ext>
            </a:extLst>
          </p:cNvPr>
          <p:cNvSpPr/>
          <p:nvPr/>
        </p:nvSpPr>
        <p:spPr>
          <a:xfrm>
            <a:off x="8570258" y="4728882"/>
            <a:ext cx="3137648" cy="237565"/>
          </a:xfrm>
          <a:prstGeom prst="flowChartProcess">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Saving in the excel file</a:t>
            </a:r>
          </a:p>
        </p:txBody>
      </p:sp>
      <p:sp>
        <p:nvSpPr>
          <p:cNvPr id="6" name="Rectangle: Rounded Corners 5">
            <a:extLst>
              <a:ext uri="{FF2B5EF4-FFF2-40B4-BE49-F238E27FC236}">
                <a16:creationId xmlns:a16="http://schemas.microsoft.com/office/drawing/2014/main" id="{F5597A7A-F19F-40E8-8F14-7595E17A2D48}"/>
              </a:ext>
            </a:extLst>
          </p:cNvPr>
          <p:cNvSpPr/>
          <p:nvPr/>
        </p:nvSpPr>
        <p:spPr>
          <a:xfrm>
            <a:off x="636493" y="6087035"/>
            <a:ext cx="10802470" cy="60063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dirty="0">
                <a:latin typeface="Arial" panose="020B0604020202020204" pitchFamily="34" charset="0"/>
                <a:cs typeface="Arial" panose="020B0604020202020204" pitchFamily="34" charset="0"/>
              </a:rPr>
              <a:t>Saving in the excel file is one of the crucial step because the website gets update frequently. If the data is not saved the file will take the updated value while running which may leads to wrong data.</a:t>
            </a:r>
          </a:p>
        </p:txBody>
      </p:sp>
    </p:spTree>
    <p:extLst>
      <p:ext uri="{BB962C8B-B14F-4D97-AF65-F5344CB8AC3E}">
        <p14:creationId xmlns:p14="http://schemas.microsoft.com/office/powerpoint/2010/main" val="10927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7393448-C967-4AF9-AF9C-EB5DF47F78B1}"/>
              </a:ext>
            </a:extLst>
          </p:cNvPr>
          <p:cNvSpPr txBox="1">
            <a:spLocks/>
          </p:cNvSpPr>
          <p:nvPr/>
        </p:nvSpPr>
        <p:spPr>
          <a:xfrm>
            <a:off x="224117" y="925267"/>
            <a:ext cx="11636189" cy="56906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t>    </a:t>
            </a:r>
          </a:p>
        </p:txBody>
      </p:sp>
      <p:pic>
        <p:nvPicPr>
          <p:cNvPr id="6" name="Picture 5">
            <a:extLst>
              <a:ext uri="{FF2B5EF4-FFF2-40B4-BE49-F238E27FC236}">
                <a16:creationId xmlns:a16="http://schemas.microsoft.com/office/drawing/2014/main" id="{E7F4BD95-CDA7-4D5D-A5D9-FC52E23AA362}"/>
              </a:ext>
            </a:extLst>
          </p:cNvPr>
          <p:cNvPicPr>
            <a:picLocks noChangeAspect="1"/>
          </p:cNvPicPr>
          <p:nvPr/>
        </p:nvPicPr>
        <p:blipFill rotWithShape="1">
          <a:blip r:embed="rId2"/>
          <a:srcRect l="6470" t="19738" r="28530" b="20261"/>
          <a:stretch/>
        </p:blipFill>
        <p:spPr>
          <a:xfrm>
            <a:off x="618565" y="1488141"/>
            <a:ext cx="9875784" cy="5127812"/>
          </a:xfrm>
          <a:prstGeom prst="rect">
            <a:avLst/>
          </a:prstGeom>
        </p:spPr>
      </p:pic>
      <p:sp>
        <p:nvSpPr>
          <p:cNvPr id="8" name="TextBox 7">
            <a:extLst>
              <a:ext uri="{FF2B5EF4-FFF2-40B4-BE49-F238E27FC236}">
                <a16:creationId xmlns:a16="http://schemas.microsoft.com/office/drawing/2014/main" id="{43F0B5C6-7767-4EDB-B0BF-D207D64E8510}"/>
              </a:ext>
            </a:extLst>
          </p:cNvPr>
          <p:cNvSpPr txBox="1"/>
          <p:nvPr/>
        </p:nvSpPr>
        <p:spPr>
          <a:xfrm>
            <a:off x="490744" y="123295"/>
            <a:ext cx="6096000" cy="369332"/>
          </a:xfrm>
          <a:prstGeom prst="rect">
            <a:avLst/>
          </a:prstGeom>
          <a:noFill/>
        </p:spPr>
        <p:txBody>
          <a:bodyPr wrap="square">
            <a:spAutoFit/>
          </a:bodyPr>
          <a:lstStyle/>
          <a:p>
            <a:r>
              <a:rPr lang="en-IN" i="1" dirty="0">
                <a:solidFill>
                  <a:schemeClr val="accent1"/>
                </a:solidFill>
              </a:rPr>
              <a:t>Process 2 :</a:t>
            </a:r>
          </a:p>
        </p:txBody>
      </p:sp>
      <p:sp>
        <p:nvSpPr>
          <p:cNvPr id="10" name="TextBox 9">
            <a:extLst>
              <a:ext uri="{FF2B5EF4-FFF2-40B4-BE49-F238E27FC236}">
                <a16:creationId xmlns:a16="http://schemas.microsoft.com/office/drawing/2014/main" id="{FA013E32-715A-4692-87D6-FD8E40451D74}"/>
              </a:ext>
            </a:extLst>
          </p:cNvPr>
          <p:cNvSpPr txBox="1"/>
          <p:nvPr/>
        </p:nvSpPr>
        <p:spPr>
          <a:xfrm>
            <a:off x="490744" y="422551"/>
            <a:ext cx="6096000" cy="553998"/>
          </a:xfrm>
          <a:prstGeom prst="rect">
            <a:avLst/>
          </a:prstGeom>
          <a:noFill/>
        </p:spPr>
        <p:txBody>
          <a:bodyPr wrap="square">
            <a:spAutoFit/>
          </a:bodyPr>
          <a:lstStyle/>
          <a:p>
            <a:r>
              <a:rPr lang="en-IN" sz="3000" u="sng" dirty="0">
                <a:solidFill>
                  <a:schemeClr val="accent6"/>
                </a:solidFill>
                <a:latin typeface="Arial" panose="020B0604020202020204" pitchFamily="34" charset="0"/>
                <a:cs typeface="Arial" panose="020B0604020202020204" pitchFamily="34" charset="0"/>
              </a:rPr>
              <a:t>Realme  Data</a:t>
            </a:r>
            <a:endParaRPr lang="en-IN" sz="3000" dirty="0"/>
          </a:p>
        </p:txBody>
      </p:sp>
    </p:spTree>
    <p:extLst>
      <p:ext uri="{BB962C8B-B14F-4D97-AF65-F5344CB8AC3E}">
        <p14:creationId xmlns:p14="http://schemas.microsoft.com/office/powerpoint/2010/main" val="41033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5462A3-08D3-43AA-993D-508C3E714F74}"/>
              </a:ext>
            </a:extLst>
          </p:cNvPr>
          <p:cNvSpPr txBox="1">
            <a:spLocks/>
          </p:cNvSpPr>
          <p:nvPr/>
        </p:nvSpPr>
        <p:spPr>
          <a:xfrm>
            <a:off x="602875" y="597938"/>
            <a:ext cx="10878671" cy="35859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rgbClr val="7030A0"/>
                </a:solidFill>
              </a:rPr>
              <a:t>Adding new columns &amp; Merging Data</a:t>
            </a:r>
          </a:p>
        </p:txBody>
      </p:sp>
      <p:sp>
        <p:nvSpPr>
          <p:cNvPr id="4" name="Content Placeholder 2">
            <a:extLst>
              <a:ext uri="{FF2B5EF4-FFF2-40B4-BE49-F238E27FC236}">
                <a16:creationId xmlns:a16="http://schemas.microsoft.com/office/drawing/2014/main" id="{17393448-C967-4AF9-AF9C-EB5DF47F78B1}"/>
              </a:ext>
            </a:extLst>
          </p:cNvPr>
          <p:cNvSpPr txBox="1">
            <a:spLocks/>
          </p:cNvSpPr>
          <p:nvPr/>
        </p:nvSpPr>
        <p:spPr>
          <a:xfrm>
            <a:off x="224117" y="925267"/>
            <a:ext cx="11636189" cy="56906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pic>
        <p:nvPicPr>
          <p:cNvPr id="7" name="Picture 6">
            <a:extLst>
              <a:ext uri="{FF2B5EF4-FFF2-40B4-BE49-F238E27FC236}">
                <a16:creationId xmlns:a16="http://schemas.microsoft.com/office/drawing/2014/main" id="{B2CE768C-7DB8-45DC-85C8-F2475FC7BAA3}"/>
              </a:ext>
            </a:extLst>
          </p:cNvPr>
          <p:cNvPicPr>
            <a:picLocks noChangeAspect="1"/>
          </p:cNvPicPr>
          <p:nvPr/>
        </p:nvPicPr>
        <p:blipFill rotWithShape="1">
          <a:blip r:embed="rId2"/>
          <a:srcRect l="19264" t="21824" r="14559" b="19596"/>
          <a:stretch/>
        </p:blipFill>
        <p:spPr>
          <a:xfrm>
            <a:off x="1611367" y="1175348"/>
            <a:ext cx="8861686" cy="4757385"/>
          </a:xfrm>
          <a:prstGeom prst="rect">
            <a:avLst/>
          </a:prstGeom>
        </p:spPr>
      </p:pic>
      <p:sp>
        <p:nvSpPr>
          <p:cNvPr id="8" name="TextBox 7">
            <a:extLst>
              <a:ext uri="{FF2B5EF4-FFF2-40B4-BE49-F238E27FC236}">
                <a16:creationId xmlns:a16="http://schemas.microsoft.com/office/drawing/2014/main" id="{A2C4792F-C608-49FD-9B29-692A5E697735}"/>
              </a:ext>
            </a:extLst>
          </p:cNvPr>
          <p:cNvSpPr txBox="1"/>
          <p:nvPr/>
        </p:nvSpPr>
        <p:spPr>
          <a:xfrm>
            <a:off x="580391" y="156832"/>
            <a:ext cx="6096000" cy="369332"/>
          </a:xfrm>
          <a:prstGeom prst="rect">
            <a:avLst/>
          </a:prstGeom>
          <a:noFill/>
        </p:spPr>
        <p:txBody>
          <a:bodyPr wrap="square">
            <a:spAutoFit/>
          </a:bodyPr>
          <a:lstStyle/>
          <a:p>
            <a:r>
              <a:rPr lang="en-IN" i="1" dirty="0">
                <a:solidFill>
                  <a:schemeClr val="accent1"/>
                </a:solidFill>
              </a:rPr>
              <a:t>Process 3 :</a:t>
            </a:r>
          </a:p>
        </p:txBody>
      </p:sp>
    </p:spTree>
    <p:extLst>
      <p:ext uri="{BB962C8B-B14F-4D97-AF65-F5344CB8AC3E}">
        <p14:creationId xmlns:p14="http://schemas.microsoft.com/office/powerpoint/2010/main" val="100857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pter 6 How to run a data visualization project | A Reader on Data  Visualization">
            <a:extLst>
              <a:ext uri="{FF2B5EF4-FFF2-40B4-BE49-F238E27FC236}">
                <a16:creationId xmlns:a16="http://schemas.microsoft.com/office/drawing/2014/main" id="{1DAC0258-E43E-4A83-94F8-5F5E100608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13" b="4142"/>
          <a:stretch/>
        </p:blipFill>
        <p:spPr bwMode="auto">
          <a:xfrm>
            <a:off x="1092571" y="1485172"/>
            <a:ext cx="10006857" cy="429706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8EAD038-A20B-4757-B6BF-389B61C41326}"/>
              </a:ext>
            </a:extLst>
          </p:cNvPr>
          <p:cNvSpPr>
            <a:spLocks noGrp="1"/>
          </p:cNvSpPr>
          <p:nvPr>
            <p:ph type="title"/>
          </p:nvPr>
        </p:nvSpPr>
        <p:spPr>
          <a:xfrm>
            <a:off x="795616" y="571314"/>
            <a:ext cx="10780059" cy="325157"/>
          </a:xfrm>
        </p:spPr>
        <p:txBody>
          <a:bodyPr>
            <a:normAutofit fontScale="90000"/>
          </a:bodyPr>
          <a:lstStyle/>
          <a:p>
            <a:pPr algn="ctr"/>
            <a:r>
              <a:rPr lang="en-IN" dirty="0">
                <a:solidFill>
                  <a:srgbClr val="FFC000"/>
                </a:solidFill>
                <a:latin typeface="Bahnschrift" panose="020B0502040204020203" pitchFamily="34" charset="0"/>
              </a:rPr>
              <a:t>Process of Data Analysis</a:t>
            </a:r>
            <a:endParaRPr lang="en-IN"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273042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5DB7-21DD-4607-A379-023DE5577874}"/>
              </a:ext>
            </a:extLst>
          </p:cNvPr>
          <p:cNvPicPr>
            <a:picLocks noChangeAspect="1"/>
          </p:cNvPicPr>
          <p:nvPr/>
        </p:nvPicPr>
        <p:blipFill rotWithShape="1">
          <a:blip r:embed="rId2"/>
          <a:srcRect l="19927" t="21568" r="58970" b="31112"/>
          <a:stretch/>
        </p:blipFill>
        <p:spPr>
          <a:xfrm>
            <a:off x="493059" y="259976"/>
            <a:ext cx="3585882" cy="2402542"/>
          </a:xfrm>
          <a:prstGeom prst="rect">
            <a:avLst/>
          </a:prstGeom>
        </p:spPr>
      </p:pic>
      <p:pic>
        <p:nvPicPr>
          <p:cNvPr id="5" name="Picture 4">
            <a:extLst>
              <a:ext uri="{FF2B5EF4-FFF2-40B4-BE49-F238E27FC236}">
                <a16:creationId xmlns:a16="http://schemas.microsoft.com/office/drawing/2014/main" id="{30B7C8AB-3120-4EAB-B8A2-438690F05ADF}"/>
              </a:ext>
            </a:extLst>
          </p:cNvPr>
          <p:cNvPicPr>
            <a:picLocks noChangeAspect="1"/>
          </p:cNvPicPr>
          <p:nvPr/>
        </p:nvPicPr>
        <p:blipFill rotWithShape="1">
          <a:blip r:embed="rId3"/>
          <a:srcRect l="19706" t="30000" r="14191" b="7583"/>
          <a:stretch/>
        </p:blipFill>
        <p:spPr>
          <a:xfrm>
            <a:off x="493059" y="2850776"/>
            <a:ext cx="9659472" cy="3917577"/>
          </a:xfrm>
          <a:prstGeom prst="rect">
            <a:avLst/>
          </a:prstGeom>
        </p:spPr>
      </p:pic>
      <p:sp>
        <p:nvSpPr>
          <p:cNvPr id="6" name="Flowchart: Process 5">
            <a:extLst>
              <a:ext uri="{FF2B5EF4-FFF2-40B4-BE49-F238E27FC236}">
                <a16:creationId xmlns:a16="http://schemas.microsoft.com/office/drawing/2014/main" id="{7F6775F3-73CD-4BA9-9709-8DA4484B905F}"/>
              </a:ext>
            </a:extLst>
          </p:cNvPr>
          <p:cNvSpPr/>
          <p:nvPr/>
        </p:nvSpPr>
        <p:spPr>
          <a:xfrm>
            <a:off x="7032813" y="2691652"/>
            <a:ext cx="3119718" cy="318248"/>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Joining data</a:t>
            </a:r>
          </a:p>
        </p:txBody>
      </p:sp>
    </p:spTree>
    <p:extLst>
      <p:ext uri="{BB962C8B-B14F-4D97-AF65-F5344CB8AC3E}">
        <p14:creationId xmlns:p14="http://schemas.microsoft.com/office/powerpoint/2010/main" val="182424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9007E-12D1-4F98-B408-1C3F29587E7A}"/>
              </a:ext>
            </a:extLst>
          </p:cNvPr>
          <p:cNvPicPr>
            <a:picLocks noChangeAspect="1"/>
          </p:cNvPicPr>
          <p:nvPr/>
        </p:nvPicPr>
        <p:blipFill rotWithShape="1">
          <a:blip r:embed="rId2"/>
          <a:srcRect l="19338" t="28957" r="18409" b="12054"/>
          <a:stretch/>
        </p:blipFill>
        <p:spPr>
          <a:xfrm>
            <a:off x="390372" y="203201"/>
            <a:ext cx="8809046" cy="3306617"/>
          </a:xfrm>
          <a:prstGeom prst="rect">
            <a:avLst/>
          </a:prstGeom>
        </p:spPr>
      </p:pic>
      <p:pic>
        <p:nvPicPr>
          <p:cNvPr id="5" name="Picture 4">
            <a:extLst>
              <a:ext uri="{FF2B5EF4-FFF2-40B4-BE49-F238E27FC236}">
                <a16:creationId xmlns:a16="http://schemas.microsoft.com/office/drawing/2014/main" id="{D944A07C-7CC4-4A03-AD95-CD7FE9EE2111}"/>
              </a:ext>
            </a:extLst>
          </p:cNvPr>
          <p:cNvPicPr>
            <a:picLocks noChangeAspect="1"/>
          </p:cNvPicPr>
          <p:nvPr/>
        </p:nvPicPr>
        <p:blipFill rotWithShape="1">
          <a:blip r:embed="rId3"/>
          <a:srcRect l="19849" t="40539" r="15227" b="15690"/>
          <a:stretch/>
        </p:blipFill>
        <p:spPr>
          <a:xfrm>
            <a:off x="480288" y="3509818"/>
            <a:ext cx="10298547" cy="3061366"/>
          </a:xfrm>
          <a:prstGeom prst="rect">
            <a:avLst/>
          </a:prstGeom>
        </p:spPr>
      </p:pic>
      <p:sp>
        <p:nvSpPr>
          <p:cNvPr id="8" name="Flowchart: Process 7">
            <a:extLst>
              <a:ext uri="{FF2B5EF4-FFF2-40B4-BE49-F238E27FC236}">
                <a16:creationId xmlns:a16="http://schemas.microsoft.com/office/drawing/2014/main" id="{4B4E268C-70D7-4DD7-9ADD-4BBFF3AD168E}"/>
              </a:ext>
            </a:extLst>
          </p:cNvPr>
          <p:cNvSpPr/>
          <p:nvPr/>
        </p:nvSpPr>
        <p:spPr>
          <a:xfrm>
            <a:off x="7132036" y="3348182"/>
            <a:ext cx="3119718" cy="318248"/>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t>Joining data</a:t>
            </a:r>
          </a:p>
        </p:txBody>
      </p:sp>
      <p:sp>
        <p:nvSpPr>
          <p:cNvPr id="9" name="Flowchart: Process 8">
            <a:extLst>
              <a:ext uri="{FF2B5EF4-FFF2-40B4-BE49-F238E27FC236}">
                <a16:creationId xmlns:a16="http://schemas.microsoft.com/office/drawing/2014/main" id="{440C0B42-DF2F-4F23-8C58-555FA5A90F30}"/>
              </a:ext>
            </a:extLst>
          </p:cNvPr>
          <p:cNvSpPr/>
          <p:nvPr/>
        </p:nvSpPr>
        <p:spPr>
          <a:xfrm>
            <a:off x="7659117" y="602742"/>
            <a:ext cx="3119718" cy="318248"/>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t>Adding data</a:t>
            </a:r>
          </a:p>
        </p:txBody>
      </p:sp>
    </p:spTree>
    <p:extLst>
      <p:ext uri="{BB962C8B-B14F-4D97-AF65-F5344CB8AC3E}">
        <p14:creationId xmlns:p14="http://schemas.microsoft.com/office/powerpoint/2010/main" val="294543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4826C-75C4-44D5-B15B-76A0CCF54668}"/>
              </a:ext>
            </a:extLst>
          </p:cNvPr>
          <p:cNvPicPr>
            <a:picLocks noChangeAspect="1"/>
          </p:cNvPicPr>
          <p:nvPr/>
        </p:nvPicPr>
        <p:blipFill rotWithShape="1">
          <a:blip r:embed="rId2"/>
          <a:srcRect l="18971" t="23660" r="36103" b="63268"/>
          <a:stretch/>
        </p:blipFill>
        <p:spPr>
          <a:xfrm>
            <a:off x="340658" y="179295"/>
            <a:ext cx="5477435" cy="896470"/>
          </a:xfrm>
          <a:prstGeom prst="rect">
            <a:avLst/>
          </a:prstGeom>
        </p:spPr>
      </p:pic>
      <p:pic>
        <p:nvPicPr>
          <p:cNvPr id="5" name="Picture 4">
            <a:extLst>
              <a:ext uri="{FF2B5EF4-FFF2-40B4-BE49-F238E27FC236}">
                <a16:creationId xmlns:a16="http://schemas.microsoft.com/office/drawing/2014/main" id="{8D37C45A-E0AD-474D-B681-D6DE1A50AB48}"/>
              </a:ext>
            </a:extLst>
          </p:cNvPr>
          <p:cNvPicPr>
            <a:picLocks noChangeAspect="1"/>
          </p:cNvPicPr>
          <p:nvPr/>
        </p:nvPicPr>
        <p:blipFill rotWithShape="1">
          <a:blip r:embed="rId3"/>
          <a:srcRect l="19999" t="22614" r="16618" b="31765"/>
          <a:stretch/>
        </p:blipFill>
        <p:spPr>
          <a:xfrm>
            <a:off x="340658" y="1075765"/>
            <a:ext cx="7727576" cy="3128682"/>
          </a:xfrm>
          <a:prstGeom prst="rect">
            <a:avLst/>
          </a:prstGeom>
        </p:spPr>
      </p:pic>
      <p:pic>
        <p:nvPicPr>
          <p:cNvPr id="7" name="Picture 6">
            <a:extLst>
              <a:ext uri="{FF2B5EF4-FFF2-40B4-BE49-F238E27FC236}">
                <a16:creationId xmlns:a16="http://schemas.microsoft.com/office/drawing/2014/main" id="{CD3BDFDF-0DD1-4EF6-A784-CEAB761DBC83}"/>
              </a:ext>
            </a:extLst>
          </p:cNvPr>
          <p:cNvPicPr>
            <a:picLocks noChangeAspect="1"/>
          </p:cNvPicPr>
          <p:nvPr/>
        </p:nvPicPr>
        <p:blipFill rotWithShape="1">
          <a:blip r:embed="rId4"/>
          <a:srcRect l="44559" t="23007" r="14265" b="30137"/>
          <a:stretch/>
        </p:blipFill>
        <p:spPr>
          <a:xfrm>
            <a:off x="8068234" y="1075765"/>
            <a:ext cx="4047548" cy="3128682"/>
          </a:xfrm>
          <a:prstGeom prst="rect">
            <a:avLst/>
          </a:prstGeom>
        </p:spPr>
      </p:pic>
      <p:pic>
        <p:nvPicPr>
          <p:cNvPr id="9" name="Picture 8">
            <a:extLst>
              <a:ext uri="{FF2B5EF4-FFF2-40B4-BE49-F238E27FC236}">
                <a16:creationId xmlns:a16="http://schemas.microsoft.com/office/drawing/2014/main" id="{98D5414C-593E-40D4-8396-D9487B320DA3}"/>
              </a:ext>
            </a:extLst>
          </p:cNvPr>
          <p:cNvPicPr>
            <a:picLocks noChangeAspect="1"/>
          </p:cNvPicPr>
          <p:nvPr/>
        </p:nvPicPr>
        <p:blipFill rotWithShape="1">
          <a:blip r:embed="rId5"/>
          <a:srcRect l="19779" t="24575" r="14559" b="66797"/>
          <a:stretch/>
        </p:blipFill>
        <p:spPr>
          <a:xfrm>
            <a:off x="340657" y="4509246"/>
            <a:ext cx="10236513" cy="756563"/>
          </a:xfrm>
          <a:prstGeom prst="rect">
            <a:avLst/>
          </a:prstGeom>
        </p:spPr>
      </p:pic>
      <p:pic>
        <p:nvPicPr>
          <p:cNvPr id="10" name="Picture 9">
            <a:extLst>
              <a:ext uri="{FF2B5EF4-FFF2-40B4-BE49-F238E27FC236}">
                <a16:creationId xmlns:a16="http://schemas.microsoft.com/office/drawing/2014/main" id="{8F8859C3-70E3-40BB-BB5D-0B8B394E0518}"/>
              </a:ext>
            </a:extLst>
          </p:cNvPr>
          <p:cNvPicPr>
            <a:picLocks noChangeAspect="1"/>
          </p:cNvPicPr>
          <p:nvPr/>
        </p:nvPicPr>
        <p:blipFill rotWithShape="1">
          <a:blip r:embed="rId5"/>
          <a:srcRect l="19337" t="39734" r="15001" b="50947"/>
          <a:stretch/>
        </p:blipFill>
        <p:spPr>
          <a:xfrm>
            <a:off x="286868" y="5455977"/>
            <a:ext cx="10263408" cy="819318"/>
          </a:xfrm>
          <a:prstGeom prst="rect">
            <a:avLst/>
          </a:prstGeom>
        </p:spPr>
      </p:pic>
      <p:sp>
        <p:nvSpPr>
          <p:cNvPr id="11" name="Flowchart: Process 10">
            <a:extLst>
              <a:ext uri="{FF2B5EF4-FFF2-40B4-BE49-F238E27FC236}">
                <a16:creationId xmlns:a16="http://schemas.microsoft.com/office/drawing/2014/main" id="{825EBE97-059C-4CBA-A1BB-02079A93B774}"/>
              </a:ext>
            </a:extLst>
          </p:cNvPr>
          <p:cNvSpPr/>
          <p:nvPr/>
        </p:nvSpPr>
        <p:spPr>
          <a:xfrm>
            <a:off x="6373909" y="517714"/>
            <a:ext cx="3119718" cy="318248"/>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Joining data</a:t>
            </a:r>
          </a:p>
        </p:txBody>
      </p:sp>
      <p:sp>
        <p:nvSpPr>
          <p:cNvPr id="12" name="Flowchart: Process 11">
            <a:extLst>
              <a:ext uri="{FF2B5EF4-FFF2-40B4-BE49-F238E27FC236}">
                <a16:creationId xmlns:a16="http://schemas.microsoft.com/office/drawing/2014/main" id="{08E8455E-6B12-4C92-BDDB-F393AB4FCB57}"/>
              </a:ext>
            </a:extLst>
          </p:cNvPr>
          <p:cNvSpPr/>
          <p:nvPr/>
        </p:nvSpPr>
        <p:spPr>
          <a:xfrm>
            <a:off x="8803341" y="5463987"/>
            <a:ext cx="2348752" cy="318248"/>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CSV Format</a:t>
            </a:r>
          </a:p>
        </p:txBody>
      </p:sp>
    </p:spTree>
    <p:extLst>
      <p:ext uri="{BB962C8B-B14F-4D97-AF65-F5344CB8AC3E}">
        <p14:creationId xmlns:p14="http://schemas.microsoft.com/office/powerpoint/2010/main" val="299378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F3000-1B46-4923-8861-7A7DDE87DBEC}"/>
              </a:ext>
            </a:extLst>
          </p:cNvPr>
          <p:cNvPicPr>
            <a:picLocks noChangeAspect="1"/>
          </p:cNvPicPr>
          <p:nvPr/>
        </p:nvPicPr>
        <p:blipFill rotWithShape="1">
          <a:blip r:embed="rId2"/>
          <a:srcRect l="19411" t="20786" r="54780" b="5490"/>
          <a:stretch/>
        </p:blipFill>
        <p:spPr>
          <a:xfrm>
            <a:off x="340658" y="900953"/>
            <a:ext cx="3146612" cy="5056094"/>
          </a:xfrm>
          <a:prstGeom prst="rect">
            <a:avLst/>
          </a:prstGeom>
        </p:spPr>
      </p:pic>
      <p:pic>
        <p:nvPicPr>
          <p:cNvPr id="6" name="Picture 5">
            <a:extLst>
              <a:ext uri="{FF2B5EF4-FFF2-40B4-BE49-F238E27FC236}">
                <a16:creationId xmlns:a16="http://schemas.microsoft.com/office/drawing/2014/main" id="{D68F32D8-CD39-477A-8B1F-A999167CA138}"/>
              </a:ext>
            </a:extLst>
          </p:cNvPr>
          <p:cNvPicPr>
            <a:picLocks noChangeAspect="1"/>
          </p:cNvPicPr>
          <p:nvPr/>
        </p:nvPicPr>
        <p:blipFill rotWithShape="1">
          <a:blip r:embed="rId3"/>
          <a:srcRect l="19338" t="25752" r="53121" b="16470"/>
          <a:stretch/>
        </p:blipFill>
        <p:spPr>
          <a:xfrm>
            <a:off x="3437964" y="900953"/>
            <a:ext cx="4132730" cy="4948519"/>
          </a:xfrm>
          <a:prstGeom prst="rect">
            <a:avLst/>
          </a:prstGeom>
        </p:spPr>
      </p:pic>
      <p:pic>
        <p:nvPicPr>
          <p:cNvPr id="8" name="Picture 7">
            <a:extLst>
              <a:ext uri="{FF2B5EF4-FFF2-40B4-BE49-F238E27FC236}">
                <a16:creationId xmlns:a16="http://schemas.microsoft.com/office/drawing/2014/main" id="{0E5324CB-8431-4DD8-BD5D-0A979711E71F}"/>
              </a:ext>
            </a:extLst>
          </p:cNvPr>
          <p:cNvPicPr>
            <a:picLocks noChangeAspect="1"/>
          </p:cNvPicPr>
          <p:nvPr/>
        </p:nvPicPr>
        <p:blipFill rotWithShape="1">
          <a:blip r:embed="rId4"/>
          <a:srcRect l="19338" t="26013" r="53276" b="16208"/>
          <a:stretch/>
        </p:blipFill>
        <p:spPr>
          <a:xfrm>
            <a:off x="7449670" y="900953"/>
            <a:ext cx="4132731" cy="4948519"/>
          </a:xfrm>
          <a:prstGeom prst="rect">
            <a:avLst/>
          </a:prstGeom>
        </p:spPr>
      </p:pic>
      <p:sp>
        <p:nvSpPr>
          <p:cNvPr id="9" name="Flowchart: Process 8">
            <a:extLst>
              <a:ext uri="{FF2B5EF4-FFF2-40B4-BE49-F238E27FC236}">
                <a16:creationId xmlns:a16="http://schemas.microsoft.com/office/drawing/2014/main" id="{2AFA857F-54C5-4DD6-AEFF-0FB7DDF3D1DE}"/>
              </a:ext>
            </a:extLst>
          </p:cNvPr>
          <p:cNvSpPr/>
          <p:nvPr/>
        </p:nvSpPr>
        <p:spPr>
          <a:xfrm>
            <a:off x="1783976" y="5957047"/>
            <a:ext cx="8624047" cy="610031"/>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Data is prefect to proceed . </a:t>
            </a:r>
          </a:p>
          <a:p>
            <a:pPr algn="ctr"/>
            <a:r>
              <a:rPr lang="en-IN" dirty="0"/>
              <a:t>(Data type are all correct/ Null ,Missing value and Zero values are absent )</a:t>
            </a:r>
          </a:p>
        </p:txBody>
      </p:sp>
      <p:sp>
        <p:nvSpPr>
          <p:cNvPr id="10" name="Title 1">
            <a:extLst>
              <a:ext uri="{FF2B5EF4-FFF2-40B4-BE49-F238E27FC236}">
                <a16:creationId xmlns:a16="http://schemas.microsoft.com/office/drawing/2014/main" id="{97F1F71B-F43E-4F7D-9426-52B448B5771F}"/>
              </a:ext>
            </a:extLst>
          </p:cNvPr>
          <p:cNvSpPr txBox="1">
            <a:spLocks/>
          </p:cNvSpPr>
          <p:nvPr/>
        </p:nvSpPr>
        <p:spPr>
          <a:xfrm>
            <a:off x="490744" y="492627"/>
            <a:ext cx="10878671" cy="35859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00B0F0"/>
                </a:solidFill>
              </a:rPr>
              <a:t>Analysing the Data</a:t>
            </a:r>
          </a:p>
        </p:txBody>
      </p:sp>
      <p:pic>
        <p:nvPicPr>
          <p:cNvPr id="11" name="Picture 10">
            <a:extLst>
              <a:ext uri="{FF2B5EF4-FFF2-40B4-BE49-F238E27FC236}">
                <a16:creationId xmlns:a16="http://schemas.microsoft.com/office/drawing/2014/main" id="{E9C53A9C-F0CF-44F0-9F47-208C7A5F6DF3}"/>
              </a:ext>
            </a:extLst>
          </p:cNvPr>
          <p:cNvPicPr>
            <a:picLocks noChangeAspect="1"/>
          </p:cNvPicPr>
          <p:nvPr/>
        </p:nvPicPr>
        <p:blipFill rotWithShape="1">
          <a:blip r:embed="rId2"/>
          <a:srcRect l="19411" t="20786" r="54780" b="5490"/>
          <a:stretch/>
        </p:blipFill>
        <p:spPr>
          <a:xfrm>
            <a:off x="291352" y="900953"/>
            <a:ext cx="3146612" cy="5056094"/>
          </a:xfrm>
          <a:prstGeom prst="rect">
            <a:avLst/>
          </a:prstGeom>
        </p:spPr>
      </p:pic>
      <p:sp>
        <p:nvSpPr>
          <p:cNvPr id="12" name="TextBox 11">
            <a:extLst>
              <a:ext uri="{FF2B5EF4-FFF2-40B4-BE49-F238E27FC236}">
                <a16:creationId xmlns:a16="http://schemas.microsoft.com/office/drawing/2014/main" id="{15660A68-0A86-477C-8CAD-B8BD4D392A4E}"/>
              </a:ext>
            </a:extLst>
          </p:cNvPr>
          <p:cNvSpPr txBox="1"/>
          <p:nvPr/>
        </p:nvSpPr>
        <p:spPr>
          <a:xfrm>
            <a:off x="490744" y="123295"/>
            <a:ext cx="6096000" cy="369332"/>
          </a:xfrm>
          <a:prstGeom prst="rect">
            <a:avLst/>
          </a:prstGeom>
          <a:noFill/>
        </p:spPr>
        <p:txBody>
          <a:bodyPr wrap="square">
            <a:spAutoFit/>
          </a:bodyPr>
          <a:lstStyle/>
          <a:p>
            <a:r>
              <a:rPr lang="en-IN" i="1" dirty="0">
                <a:solidFill>
                  <a:schemeClr val="accent1"/>
                </a:solidFill>
              </a:rPr>
              <a:t>Process 4 :</a:t>
            </a:r>
          </a:p>
        </p:txBody>
      </p:sp>
    </p:spTree>
    <p:extLst>
      <p:ext uri="{BB962C8B-B14F-4D97-AF65-F5344CB8AC3E}">
        <p14:creationId xmlns:p14="http://schemas.microsoft.com/office/powerpoint/2010/main" val="175574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ECA35-89F4-454C-BF13-0177DCA0F823}"/>
              </a:ext>
            </a:extLst>
          </p:cNvPr>
          <p:cNvPicPr>
            <a:picLocks noChangeAspect="1"/>
          </p:cNvPicPr>
          <p:nvPr/>
        </p:nvPicPr>
        <p:blipFill rotWithShape="1">
          <a:blip r:embed="rId2"/>
          <a:srcRect l="18383" t="23791" r="34779" b="17385"/>
          <a:stretch/>
        </p:blipFill>
        <p:spPr>
          <a:xfrm>
            <a:off x="1990164" y="519953"/>
            <a:ext cx="7727577" cy="5459042"/>
          </a:xfrm>
          <a:prstGeom prst="rect">
            <a:avLst/>
          </a:prstGeom>
        </p:spPr>
      </p:pic>
      <p:cxnSp>
        <p:nvCxnSpPr>
          <p:cNvPr id="7" name="Straight Connector 6">
            <a:extLst>
              <a:ext uri="{FF2B5EF4-FFF2-40B4-BE49-F238E27FC236}">
                <a16:creationId xmlns:a16="http://schemas.microsoft.com/office/drawing/2014/main" id="{82A17977-8C70-4F22-9DCA-1065AA5C3FAA}"/>
              </a:ext>
            </a:extLst>
          </p:cNvPr>
          <p:cNvCxnSpPr/>
          <p:nvPr/>
        </p:nvCxnSpPr>
        <p:spPr>
          <a:xfrm>
            <a:off x="4222376" y="3343835"/>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5EAA147-9299-4F61-AD94-D99FA336B4D5}"/>
              </a:ext>
            </a:extLst>
          </p:cNvPr>
          <p:cNvCxnSpPr/>
          <p:nvPr/>
        </p:nvCxnSpPr>
        <p:spPr>
          <a:xfrm>
            <a:off x="4096870" y="5199529"/>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67BCD80-DE5C-42E9-ACFA-CA7F17E4CC9C}"/>
              </a:ext>
            </a:extLst>
          </p:cNvPr>
          <p:cNvCxnSpPr/>
          <p:nvPr/>
        </p:nvCxnSpPr>
        <p:spPr>
          <a:xfrm>
            <a:off x="5307105" y="3352799"/>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AECAEBD-BE34-452C-8FD2-7589AAC1C272}"/>
              </a:ext>
            </a:extLst>
          </p:cNvPr>
          <p:cNvCxnSpPr/>
          <p:nvPr/>
        </p:nvCxnSpPr>
        <p:spPr>
          <a:xfrm>
            <a:off x="5307105" y="5181599"/>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41A9035-849D-4F9F-920C-9C4FFF80DC92}"/>
              </a:ext>
            </a:extLst>
          </p:cNvPr>
          <p:cNvCxnSpPr/>
          <p:nvPr/>
        </p:nvCxnSpPr>
        <p:spPr>
          <a:xfrm>
            <a:off x="2913529" y="3352799"/>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A5E414D6-B68D-46ED-946A-BAC75E6A71DF}"/>
              </a:ext>
            </a:extLst>
          </p:cNvPr>
          <p:cNvCxnSpPr/>
          <p:nvPr/>
        </p:nvCxnSpPr>
        <p:spPr>
          <a:xfrm>
            <a:off x="2913529" y="5199529"/>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D2D2C51-2533-42D0-8D54-1C2953799550}"/>
              </a:ext>
            </a:extLst>
          </p:cNvPr>
          <p:cNvCxnSpPr/>
          <p:nvPr/>
        </p:nvCxnSpPr>
        <p:spPr>
          <a:xfrm>
            <a:off x="2913529" y="4105835"/>
            <a:ext cx="78889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E21B247D-3DA4-4BE0-95BE-104D6B8E8CEA}"/>
              </a:ext>
            </a:extLst>
          </p:cNvPr>
          <p:cNvCxnSpPr/>
          <p:nvPr/>
        </p:nvCxnSpPr>
        <p:spPr>
          <a:xfrm>
            <a:off x="2913529" y="5978995"/>
            <a:ext cx="788895"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23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6D340-6582-4953-9118-CE41331839C8}"/>
              </a:ext>
            </a:extLst>
          </p:cNvPr>
          <p:cNvPicPr>
            <a:picLocks noChangeAspect="1"/>
          </p:cNvPicPr>
          <p:nvPr/>
        </p:nvPicPr>
        <p:blipFill rotWithShape="1">
          <a:blip r:embed="rId2"/>
          <a:srcRect l="19191" t="26667" r="15956" b="15555"/>
          <a:stretch/>
        </p:blipFill>
        <p:spPr>
          <a:xfrm>
            <a:off x="284555" y="528487"/>
            <a:ext cx="7906871" cy="3962400"/>
          </a:xfrm>
          <a:prstGeom prst="rect">
            <a:avLst/>
          </a:prstGeom>
        </p:spPr>
      </p:pic>
      <p:sp>
        <p:nvSpPr>
          <p:cNvPr id="4" name="Title 1">
            <a:extLst>
              <a:ext uri="{FF2B5EF4-FFF2-40B4-BE49-F238E27FC236}">
                <a16:creationId xmlns:a16="http://schemas.microsoft.com/office/drawing/2014/main" id="{03D63F0E-6CB0-4E93-83D8-08FCC001084A}"/>
              </a:ext>
            </a:extLst>
          </p:cNvPr>
          <p:cNvSpPr txBox="1">
            <a:spLocks/>
          </p:cNvSpPr>
          <p:nvPr/>
        </p:nvSpPr>
        <p:spPr>
          <a:xfrm>
            <a:off x="284555" y="169897"/>
            <a:ext cx="10878671" cy="35859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7030A0"/>
                </a:solidFill>
              </a:rPr>
              <a:t>Comparing </a:t>
            </a:r>
          </a:p>
        </p:txBody>
      </p:sp>
      <p:pic>
        <p:nvPicPr>
          <p:cNvPr id="6" name="Picture 5">
            <a:extLst>
              <a:ext uri="{FF2B5EF4-FFF2-40B4-BE49-F238E27FC236}">
                <a16:creationId xmlns:a16="http://schemas.microsoft.com/office/drawing/2014/main" id="{1C05ED76-D492-4403-B77A-DD93891C7214}"/>
              </a:ext>
            </a:extLst>
          </p:cNvPr>
          <p:cNvPicPr>
            <a:picLocks noChangeAspect="1"/>
          </p:cNvPicPr>
          <p:nvPr/>
        </p:nvPicPr>
        <p:blipFill rotWithShape="1">
          <a:blip r:embed="rId3"/>
          <a:srcRect l="19513" t="45098" r="16470" b="22484"/>
          <a:stretch/>
        </p:blipFill>
        <p:spPr>
          <a:xfrm>
            <a:off x="3451413" y="4490887"/>
            <a:ext cx="8238563" cy="2223247"/>
          </a:xfrm>
          <a:prstGeom prst="rect">
            <a:avLst/>
          </a:prstGeom>
        </p:spPr>
      </p:pic>
    </p:spTree>
    <p:extLst>
      <p:ext uri="{BB962C8B-B14F-4D97-AF65-F5344CB8AC3E}">
        <p14:creationId xmlns:p14="http://schemas.microsoft.com/office/powerpoint/2010/main" val="382836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F1E5-18C8-4BF2-A605-3CA6A8350368}"/>
              </a:ext>
            </a:extLst>
          </p:cNvPr>
          <p:cNvSpPr txBox="1">
            <a:spLocks/>
          </p:cNvSpPr>
          <p:nvPr/>
        </p:nvSpPr>
        <p:spPr>
          <a:xfrm>
            <a:off x="490744" y="492627"/>
            <a:ext cx="10878671" cy="35859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00B050"/>
                </a:solidFill>
              </a:rPr>
              <a:t>Data Visualization</a:t>
            </a:r>
          </a:p>
        </p:txBody>
      </p:sp>
      <p:pic>
        <p:nvPicPr>
          <p:cNvPr id="5" name="Picture 4">
            <a:extLst>
              <a:ext uri="{FF2B5EF4-FFF2-40B4-BE49-F238E27FC236}">
                <a16:creationId xmlns:a16="http://schemas.microsoft.com/office/drawing/2014/main" id="{59F26E71-5749-4680-8E05-962CF958F9A2}"/>
              </a:ext>
            </a:extLst>
          </p:cNvPr>
          <p:cNvPicPr>
            <a:picLocks noChangeAspect="1"/>
          </p:cNvPicPr>
          <p:nvPr/>
        </p:nvPicPr>
        <p:blipFill rotWithShape="1">
          <a:blip r:embed="rId2"/>
          <a:srcRect l="19559" t="26274" r="25074" b="7183"/>
          <a:stretch/>
        </p:blipFill>
        <p:spPr>
          <a:xfrm>
            <a:off x="490744" y="977153"/>
            <a:ext cx="6975219" cy="4715435"/>
          </a:xfrm>
          <a:prstGeom prst="rect">
            <a:avLst/>
          </a:prstGeom>
        </p:spPr>
      </p:pic>
      <p:pic>
        <p:nvPicPr>
          <p:cNvPr id="7" name="Picture 6">
            <a:extLst>
              <a:ext uri="{FF2B5EF4-FFF2-40B4-BE49-F238E27FC236}">
                <a16:creationId xmlns:a16="http://schemas.microsoft.com/office/drawing/2014/main" id="{AFBFBABA-D409-478B-933B-191A2981200F}"/>
              </a:ext>
            </a:extLst>
          </p:cNvPr>
          <p:cNvPicPr>
            <a:picLocks noChangeAspect="1"/>
          </p:cNvPicPr>
          <p:nvPr/>
        </p:nvPicPr>
        <p:blipFill rotWithShape="1">
          <a:blip r:embed="rId3"/>
          <a:srcRect l="19412" t="38170" r="15883" b="40392"/>
          <a:stretch/>
        </p:blipFill>
        <p:spPr>
          <a:xfrm>
            <a:off x="4518213" y="4769223"/>
            <a:ext cx="7504119" cy="1685365"/>
          </a:xfrm>
          <a:prstGeom prst="rect">
            <a:avLst/>
          </a:prstGeom>
        </p:spPr>
      </p:pic>
      <p:sp>
        <p:nvSpPr>
          <p:cNvPr id="8" name="Flowchart: Alternate Process 7">
            <a:extLst>
              <a:ext uri="{FF2B5EF4-FFF2-40B4-BE49-F238E27FC236}">
                <a16:creationId xmlns:a16="http://schemas.microsoft.com/office/drawing/2014/main" id="{65B864DC-DCDC-4302-AE4E-F676079F861B}"/>
              </a:ext>
            </a:extLst>
          </p:cNvPr>
          <p:cNvSpPr/>
          <p:nvPr/>
        </p:nvSpPr>
        <p:spPr>
          <a:xfrm>
            <a:off x="7871011" y="851217"/>
            <a:ext cx="3980330" cy="123756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COMPARISON OF BRAND WITH RESPECT TO PRICE AND STORAGE </a:t>
            </a:r>
            <a:endParaRPr lang="en-IN" dirty="0"/>
          </a:p>
        </p:txBody>
      </p:sp>
      <p:sp>
        <p:nvSpPr>
          <p:cNvPr id="10" name="TextBox 9">
            <a:extLst>
              <a:ext uri="{FF2B5EF4-FFF2-40B4-BE49-F238E27FC236}">
                <a16:creationId xmlns:a16="http://schemas.microsoft.com/office/drawing/2014/main" id="{21E6B689-D03E-46F7-93AD-0393EC648924}"/>
              </a:ext>
            </a:extLst>
          </p:cNvPr>
          <p:cNvSpPr txBox="1"/>
          <p:nvPr/>
        </p:nvSpPr>
        <p:spPr>
          <a:xfrm>
            <a:off x="490744" y="123295"/>
            <a:ext cx="6096000" cy="369332"/>
          </a:xfrm>
          <a:prstGeom prst="rect">
            <a:avLst/>
          </a:prstGeom>
          <a:noFill/>
        </p:spPr>
        <p:txBody>
          <a:bodyPr wrap="square">
            <a:spAutoFit/>
          </a:bodyPr>
          <a:lstStyle/>
          <a:p>
            <a:r>
              <a:rPr lang="en-IN" i="1" dirty="0">
                <a:solidFill>
                  <a:schemeClr val="accent1"/>
                </a:solidFill>
              </a:rPr>
              <a:t>Process 5 :</a:t>
            </a:r>
          </a:p>
        </p:txBody>
      </p:sp>
    </p:spTree>
    <p:extLst>
      <p:ext uri="{BB962C8B-B14F-4D97-AF65-F5344CB8AC3E}">
        <p14:creationId xmlns:p14="http://schemas.microsoft.com/office/powerpoint/2010/main" val="169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4851A-76FC-4F1B-AAAC-3CB305182E96}"/>
              </a:ext>
            </a:extLst>
          </p:cNvPr>
          <p:cNvPicPr>
            <a:picLocks noChangeAspect="1"/>
          </p:cNvPicPr>
          <p:nvPr/>
        </p:nvPicPr>
        <p:blipFill rotWithShape="1">
          <a:blip r:embed="rId2"/>
          <a:srcRect l="19264" t="22745" r="31251" b="5228"/>
          <a:stretch/>
        </p:blipFill>
        <p:spPr>
          <a:xfrm>
            <a:off x="233083" y="497971"/>
            <a:ext cx="6033248" cy="4939554"/>
          </a:xfrm>
          <a:prstGeom prst="rect">
            <a:avLst/>
          </a:prstGeom>
        </p:spPr>
      </p:pic>
      <p:pic>
        <p:nvPicPr>
          <p:cNvPr id="5" name="Picture 4">
            <a:extLst>
              <a:ext uri="{FF2B5EF4-FFF2-40B4-BE49-F238E27FC236}">
                <a16:creationId xmlns:a16="http://schemas.microsoft.com/office/drawing/2014/main" id="{A3C2804D-CFFE-4829-8289-FAFDF7A09134}"/>
              </a:ext>
            </a:extLst>
          </p:cNvPr>
          <p:cNvPicPr>
            <a:picLocks noChangeAspect="1"/>
          </p:cNvPicPr>
          <p:nvPr/>
        </p:nvPicPr>
        <p:blipFill rotWithShape="1">
          <a:blip r:embed="rId3"/>
          <a:srcRect l="19485" t="21307" r="36030" b="5360"/>
          <a:stretch/>
        </p:blipFill>
        <p:spPr>
          <a:xfrm>
            <a:off x="6266331" y="484524"/>
            <a:ext cx="5423648" cy="4953001"/>
          </a:xfrm>
          <a:prstGeom prst="rect">
            <a:avLst/>
          </a:prstGeom>
        </p:spPr>
      </p:pic>
      <p:sp>
        <p:nvSpPr>
          <p:cNvPr id="6" name="Flowchart: Alternate Process 5">
            <a:extLst>
              <a:ext uri="{FF2B5EF4-FFF2-40B4-BE49-F238E27FC236}">
                <a16:creationId xmlns:a16="http://schemas.microsoft.com/office/drawing/2014/main" id="{AA3C6847-B99E-4DF7-9C72-4AEA540FD4A6}"/>
              </a:ext>
            </a:extLst>
          </p:cNvPr>
          <p:cNvSpPr/>
          <p:nvPr/>
        </p:nvSpPr>
        <p:spPr>
          <a:xfrm>
            <a:off x="905435" y="130417"/>
            <a:ext cx="10381130" cy="291353"/>
          </a:xfrm>
          <a:prstGeom prst="flowChartAlternateProces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COMPARISON OF PRODUCTS WITH RESPECT TO PRICE</a:t>
            </a:r>
            <a:endParaRPr lang="en-IN" dirty="0"/>
          </a:p>
        </p:txBody>
      </p:sp>
      <p:pic>
        <p:nvPicPr>
          <p:cNvPr id="8" name="Picture 7">
            <a:extLst>
              <a:ext uri="{FF2B5EF4-FFF2-40B4-BE49-F238E27FC236}">
                <a16:creationId xmlns:a16="http://schemas.microsoft.com/office/drawing/2014/main" id="{D1C4EB30-B04B-4A5F-8CE3-D041A2390C30}"/>
              </a:ext>
            </a:extLst>
          </p:cNvPr>
          <p:cNvPicPr>
            <a:picLocks noChangeAspect="1"/>
          </p:cNvPicPr>
          <p:nvPr/>
        </p:nvPicPr>
        <p:blipFill rotWithShape="1">
          <a:blip r:embed="rId4"/>
          <a:srcRect l="19706" t="62876" r="14632" b="27451"/>
          <a:stretch/>
        </p:blipFill>
        <p:spPr>
          <a:xfrm>
            <a:off x="175383" y="5589926"/>
            <a:ext cx="6148647" cy="757087"/>
          </a:xfrm>
          <a:prstGeom prst="rect">
            <a:avLst/>
          </a:prstGeom>
        </p:spPr>
      </p:pic>
      <p:pic>
        <p:nvPicPr>
          <p:cNvPr id="10" name="Picture 9">
            <a:extLst>
              <a:ext uri="{FF2B5EF4-FFF2-40B4-BE49-F238E27FC236}">
                <a16:creationId xmlns:a16="http://schemas.microsoft.com/office/drawing/2014/main" id="{D050EC30-1819-4080-940E-D96416840D57}"/>
              </a:ext>
            </a:extLst>
          </p:cNvPr>
          <p:cNvPicPr>
            <a:picLocks noChangeAspect="1"/>
          </p:cNvPicPr>
          <p:nvPr/>
        </p:nvPicPr>
        <p:blipFill rotWithShape="1">
          <a:blip r:embed="rId5"/>
          <a:srcRect l="19779" t="58692" r="14927" b="31896"/>
          <a:stretch/>
        </p:blipFill>
        <p:spPr>
          <a:xfrm>
            <a:off x="6266331" y="5589926"/>
            <a:ext cx="5620868" cy="757086"/>
          </a:xfrm>
          <a:prstGeom prst="rect">
            <a:avLst/>
          </a:prstGeom>
        </p:spPr>
      </p:pic>
    </p:spTree>
    <p:extLst>
      <p:ext uri="{BB962C8B-B14F-4D97-AF65-F5344CB8AC3E}">
        <p14:creationId xmlns:p14="http://schemas.microsoft.com/office/powerpoint/2010/main" val="25973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8CE51-56D5-4D9E-B9E9-FD6B5CFA0825}"/>
              </a:ext>
            </a:extLst>
          </p:cNvPr>
          <p:cNvPicPr>
            <a:picLocks noChangeAspect="1"/>
          </p:cNvPicPr>
          <p:nvPr/>
        </p:nvPicPr>
        <p:blipFill rotWithShape="1">
          <a:blip r:embed="rId2"/>
          <a:srcRect l="19632" t="23268" r="24592" b="7059"/>
          <a:stretch/>
        </p:blipFill>
        <p:spPr>
          <a:xfrm>
            <a:off x="267258" y="510990"/>
            <a:ext cx="5828742" cy="4858871"/>
          </a:xfrm>
          <a:prstGeom prst="rect">
            <a:avLst/>
          </a:prstGeom>
        </p:spPr>
      </p:pic>
      <p:pic>
        <p:nvPicPr>
          <p:cNvPr id="5" name="Picture 4">
            <a:extLst>
              <a:ext uri="{FF2B5EF4-FFF2-40B4-BE49-F238E27FC236}">
                <a16:creationId xmlns:a16="http://schemas.microsoft.com/office/drawing/2014/main" id="{7C50597C-CD16-4544-AC5E-8AE11FC65DFC}"/>
              </a:ext>
            </a:extLst>
          </p:cNvPr>
          <p:cNvPicPr>
            <a:picLocks noChangeAspect="1"/>
          </p:cNvPicPr>
          <p:nvPr/>
        </p:nvPicPr>
        <p:blipFill rotWithShape="1">
          <a:blip r:embed="rId3"/>
          <a:srcRect l="19485" t="23922" r="24633" b="10980"/>
          <a:stretch/>
        </p:blipFill>
        <p:spPr>
          <a:xfrm>
            <a:off x="6096000" y="510989"/>
            <a:ext cx="5713287" cy="4858872"/>
          </a:xfrm>
          <a:prstGeom prst="rect">
            <a:avLst/>
          </a:prstGeom>
        </p:spPr>
      </p:pic>
      <p:pic>
        <p:nvPicPr>
          <p:cNvPr id="7" name="Picture 6">
            <a:extLst>
              <a:ext uri="{FF2B5EF4-FFF2-40B4-BE49-F238E27FC236}">
                <a16:creationId xmlns:a16="http://schemas.microsoft.com/office/drawing/2014/main" id="{C2FC2FB0-784A-426F-807B-33825C6A6D7E}"/>
              </a:ext>
            </a:extLst>
          </p:cNvPr>
          <p:cNvPicPr>
            <a:picLocks noChangeAspect="1"/>
          </p:cNvPicPr>
          <p:nvPr/>
        </p:nvPicPr>
        <p:blipFill rotWithShape="1">
          <a:blip r:embed="rId4"/>
          <a:srcRect l="19559" t="53987" r="17522" b="32810"/>
          <a:stretch/>
        </p:blipFill>
        <p:spPr>
          <a:xfrm>
            <a:off x="267258" y="5450545"/>
            <a:ext cx="5661512" cy="968294"/>
          </a:xfrm>
          <a:prstGeom prst="rect">
            <a:avLst/>
          </a:prstGeom>
        </p:spPr>
      </p:pic>
      <p:pic>
        <p:nvPicPr>
          <p:cNvPr id="9" name="Picture 8">
            <a:extLst>
              <a:ext uri="{FF2B5EF4-FFF2-40B4-BE49-F238E27FC236}">
                <a16:creationId xmlns:a16="http://schemas.microsoft.com/office/drawing/2014/main" id="{6C6B2690-7A1D-448E-ABD4-219DFF797E4E}"/>
              </a:ext>
            </a:extLst>
          </p:cNvPr>
          <p:cNvPicPr>
            <a:picLocks noChangeAspect="1"/>
          </p:cNvPicPr>
          <p:nvPr/>
        </p:nvPicPr>
        <p:blipFill rotWithShape="1">
          <a:blip r:embed="rId5"/>
          <a:srcRect l="19632" t="52157" r="15515" b="36470"/>
          <a:stretch/>
        </p:blipFill>
        <p:spPr>
          <a:xfrm>
            <a:off x="6263232" y="5490942"/>
            <a:ext cx="5378824" cy="887499"/>
          </a:xfrm>
          <a:prstGeom prst="rect">
            <a:avLst/>
          </a:prstGeom>
        </p:spPr>
      </p:pic>
      <p:sp>
        <p:nvSpPr>
          <p:cNvPr id="10" name="Flowchart: Alternate Process 9">
            <a:extLst>
              <a:ext uri="{FF2B5EF4-FFF2-40B4-BE49-F238E27FC236}">
                <a16:creationId xmlns:a16="http://schemas.microsoft.com/office/drawing/2014/main" id="{0CBA9669-F34B-47A4-9A2E-3895ED9DF47D}"/>
              </a:ext>
            </a:extLst>
          </p:cNvPr>
          <p:cNvSpPr/>
          <p:nvPr/>
        </p:nvSpPr>
        <p:spPr>
          <a:xfrm>
            <a:off x="977153" y="116971"/>
            <a:ext cx="10381130" cy="291353"/>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COMPARING RATING ACCORDING TO COLOUR CONSIDERING STORAGE </a:t>
            </a:r>
            <a:endParaRPr lang="en-IN" dirty="0"/>
          </a:p>
        </p:txBody>
      </p:sp>
    </p:spTree>
    <p:extLst>
      <p:ext uri="{BB962C8B-B14F-4D97-AF65-F5344CB8AC3E}">
        <p14:creationId xmlns:p14="http://schemas.microsoft.com/office/powerpoint/2010/main" val="148404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76F34-1BC6-4012-A932-10092D7247DF}"/>
              </a:ext>
            </a:extLst>
          </p:cNvPr>
          <p:cNvPicPr>
            <a:picLocks noChangeAspect="1"/>
          </p:cNvPicPr>
          <p:nvPr/>
        </p:nvPicPr>
        <p:blipFill rotWithShape="1">
          <a:blip r:embed="rId2"/>
          <a:srcRect l="19927" t="37255" r="45661" b="53333"/>
          <a:stretch/>
        </p:blipFill>
        <p:spPr>
          <a:xfrm>
            <a:off x="708211" y="977152"/>
            <a:ext cx="7745506" cy="842684"/>
          </a:xfrm>
          <a:prstGeom prst="rect">
            <a:avLst/>
          </a:prstGeom>
        </p:spPr>
      </p:pic>
      <p:sp>
        <p:nvSpPr>
          <p:cNvPr id="6" name="Flowchart: Alternate Process 5">
            <a:extLst>
              <a:ext uri="{FF2B5EF4-FFF2-40B4-BE49-F238E27FC236}">
                <a16:creationId xmlns:a16="http://schemas.microsoft.com/office/drawing/2014/main" id="{14A12110-8842-4D2B-9111-72F3FFA2915D}"/>
              </a:ext>
            </a:extLst>
          </p:cNvPr>
          <p:cNvSpPr/>
          <p:nvPr/>
        </p:nvSpPr>
        <p:spPr>
          <a:xfrm>
            <a:off x="708211" y="251441"/>
            <a:ext cx="10470777" cy="537453"/>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rgbClr val="FFFF00"/>
                </a:solidFill>
              </a:rPr>
              <a:t>PAIRWISE PLOT  </a:t>
            </a:r>
          </a:p>
          <a:p>
            <a:pPr algn="ctr"/>
            <a:r>
              <a:rPr lang="en-US" dirty="0"/>
              <a:t>  Comparison based on different parameters </a:t>
            </a:r>
            <a:endParaRPr lang="en-IN" dirty="0"/>
          </a:p>
        </p:txBody>
      </p:sp>
      <p:pic>
        <p:nvPicPr>
          <p:cNvPr id="8" name="Picture 7">
            <a:extLst>
              <a:ext uri="{FF2B5EF4-FFF2-40B4-BE49-F238E27FC236}">
                <a16:creationId xmlns:a16="http://schemas.microsoft.com/office/drawing/2014/main" id="{3BAA231D-6CD8-42B4-B159-99BA8601E8FA}"/>
              </a:ext>
            </a:extLst>
          </p:cNvPr>
          <p:cNvPicPr>
            <a:picLocks noChangeAspect="1"/>
          </p:cNvPicPr>
          <p:nvPr/>
        </p:nvPicPr>
        <p:blipFill rotWithShape="1">
          <a:blip r:embed="rId3"/>
          <a:srcRect l="20147" t="27843" r="20736" b="8497"/>
          <a:stretch/>
        </p:blipFill>
        <p:spPr>
          <a:xfrm>
            <a:off x="1371600" y="1909483"/>
            <a:ext cx="7494495" cy="4539574"/>
          </a:xfrm>
          <a:prstGeom prst="rect">
            <a:avLst/>
          </a:prstGeom>
        </p:spPr>
      </p:pic>
    </p:spTree>
    <p:extLst>
      <p:ext uri="{BB962C8B-B14F-4D97-AF65-F5344CB8AC3E}">
        <p14:creationId xmlns:p14="http://schemas.microsoft.com/office/powerpoint/2010/main" val="70861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244BBA-B713-44BA-B66A-A2CBC7B389EA}"/>
              </a:ext>
            </a:extLst>
          </p:cNvPr>
          <p:cNvPicPr>
            <a:picLocks noChangeAspect="1"/>
          </p:cNvPicPr>
          <p:nvPr/>
        </p:nvPicPr>
        <p:blipFill>
          <a:blip r:embed="rId2"/>
          <a:stretch>
            <a:fillRect/>
          </a:stretch>
        </p:blipFill>
        <p:spPr>
          <a:xfrm>
            <a:off x="591671" y="1096636"/>
            <a:ext cx="11155559" cy="5112964"/>
          </a:xfrm>
          <a:prstGeom prst="rect">
            <a:avLst/>
          </a:prstGeom>
        </p:spPr>
      </p:pic>
      <p:sp>
        <p:nvSpPr>
          <p:cNvPr id="9" name="Title 1">
            <a:extLst>
              <a:ext uri="{FF2B5EF4-FFF2-40B4-BE49-F238E27FC236}">
                <a16:creationId xmlns:a16="http://schemas.microsoft.com/office/drawing/2014/main" id="{DC8CF7C8-31C0-427E-A8E8-5A3D54B6FD49}"/>
              </a:ext>
            </a:extLst>
          </p:cNvPr>
          <p:cNvSpPr>
            <a:spLocks noGrp="1"/>
          </p:cNvSpPr>
          <p:nvPr>
            <p:ph type="title"/>
          </p:nvPr>
        </p:nvSpPr>
        <p:spPr>
          <a:xfrm>
            <a:off x="705969" y="436843"/>
            <a:ext cx="10780059" cy="325157"/>
          </a:xfrm>
        </p:spPr>
        <p:txBody>
          <a:bodyPr>
            <a:normAutofit fontScale="90000"/>
          </a:bodyPr>
          <a:lstStyle/>
          <a:p>
            <a:pPr algn="ctr"/>
            <a:r>
              <a:rPr lang="en-IN" dirty="0">
                <a:solidFill>
                  <a:schemeClr val="accent1"/>
                </a:solidFill>
                <a:latin typeface="Bahnschrift" panose="020B0502040204020203" pitchFamily="34" charset="0"/>
              </a:rPr>
              <a:t>What is EDA?</a:t>
            </a:r>
            <a:endParaRPr lang="en-IN" dirty="0">
              <a:solidFill>
                <a:schemeClr val="accent1"/>
              </a:solidFill>
              <a:latin typeface="Arial Rounded MT Bold" panose="020F0704030504030204" pitchFamily="34" charset="0"/>
            </a:endParaRPr>
          </a:p>
        </p:txBody>
      </p:sp>
    </p:spTree>
    <p:extLst>
      <p:ext uri="{BB962C8B-B14F-4D97-AF65-F5344CB8AC3E}">
        <p14:creationId xmlns:p14="http://schemas.microsoft.com/office/powerpoint/2010/main" val="82469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D0ABD-CC17-4FC4-958C-F05878B2F5EC}"/>
              </a:ext>
            </a:extLst>
          </p:cNvPr>
          <p:cNvPicPr>
            <a:picLocks noChangeAspect="1"/>
          </p:cNvPicPr>
          <p:nvPr/>
        </p:nvPicPr>
        <p:blipFill rotWithShape="1">
          <a:blip r:embed="rId2"/>
          <a:srcRect l="19706" t="29281" r="47573" b="8235"/>
          <a:stretch/>
        </p:blipFill>
        <p:spPr>
          <a:xfrm>
            <a:off x="905436" y="865093"/>
            <a:ext cx="4293916" cy="4612341"/>
          </a:xfrm>
          <a:prstGeom prst="rect">
            <a:avLst/>
          </a:prstGeom>
        </p:spPr>
      </p:pic>
      <p:pic>
        <p:nvPicPr>
          <p:cNvPr id="5" name="Picture 4">
            <a:extLst>
              <a:ext uri="{FF2B5EF4-FFF2-40B4-BE49-F238E27FC236}">
                <a16:creationId xmlns:a16="http://schemas.microsoft.com/office/drawing/2014/main" id="{F43C3477-DEED-469B-9DF2-BEB8DF37D429}"/>
              </a:ext>
            </a:extLst>
          </p:cNvPr>
          <p:cNvPicPr>
            <a:picLocks noChangeAspect="1"/>
          </p:cNvPicPr>
          <p:nvPr/>
        </p:nvPicPr>
        <p:blipFill rotWithShape="1">
          <a:blip r:embed="rId3"/>
          <a:srcRect l="19706" t="27581" r="46765" b="51765"/>
          <a:stretch/>
        </p:blipFill>
        <p:spPr>
          <a:xfrm>
            <a:off x="6096000" y="614083"/>
            <a:ext cx="4652683" cy="1080247"/>
          </a:xfrm>
          <a:prstGeom prst="rect">
            <a:avLst/>
          </a:prstGeom>
        </p:spPr>
      </p:pic>
      <p:pic>
        <p:nvPicPr>
          <p:cNvPr id="7" name="Picture 6">
            <a:extLst>
              <a:ext uri="{FF2B5EF4-FFF2-40B4-BE49-F238E27FC236}">
                <a16:creationId xmlns:a16="http://schemas.microsoft.com/office/drawing/2014/main" id="{EE717912-59E0-4444-98AE-CFEED7129AF7}"/>
              </a:ext>
            </a:extLst>
          </p:cNvPr>
          <p:cNvPicPr>
            <a:picLocks noChangeAspect="1"/>
          </p:cNvPicPr>
          <p:nvPr/>
        </p:nvPicPr>
        <p:blipFill rotWithShape="1">
          <a:blip r:embed="rId4"/>
          <a:srcRect l="20147" t="25752" r="37206" b="5882"/>
          <a:stretch/>
        </p:blipFill>
        <p:spPr>
          <a:xfrm>
            <a:off x="6096000" y="1694330"/>
            <a:ext cx="5943599" cy="4955302"/>
          </a:xfrm>
          <a:prstGeom prst="rect">
            <a:avLst/>
          </a:prstGeom>
        </p:spPr>
      </p:pic>
      <p:sp>
        <p:nvSpPr>
          <p:cNvPr id="8" name="Flowchart: Alternate Process 7">
            <a:extLst>
              <a:ext uri="{FF2B5EF4-FFF2-40B4-BE49-F238E27FC236}">
                <a16:creationId xmlns:a16="http://schemas.microsoft.com/office/drawing/2014/main" id="{3682FD97-262D-4B0C-A33E-A4902E290B26}"/>
              </a:ext>
            </a:extLst>
          </p:cNvPr>
          <p:cNvSpPr/>
          <p:nvPr/>
        </p:nvSpPr>
        <p:spPr>
          <a:xfrm>
            <a:off x="466165" y="80896"/>
            <a:ext cx="10470776" cy="48814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00"/>
                </a:solidFill>
              </a:rPr>
              <a:t>  HEAT MAP</a:t>
            </a:r>
          </a:p>
          <a:p>
            <a:pPr algn="ctr"/>
            <a:r>
              <a:rPr lang="en-US" dirty="0">
                <a:solidFill>
                  <a:schemeClr val="bg1"/>
                </a:solidFill>
              </a:rPr>
              <a:t>                          Comparison according to correlation based on numeric parameters</a:t>
            </a:r>
            <a:endParaRPr lang="en-IN" dirty="0">
              <a:solidFill>
                <a:schemeClr val="bg1"/>
              </a:solidFill>
            </a:endParaRPr>
          </a:p>
        </p:txBody>
      </p:sp>
      <p:pic>
        <p:nvPicPr>
          <p:cNvPr id="10" name="Picture 9">
            <a:extLst>
              <a:ext uri="{FF2B5EF4-FFF2-40B4-BE49-F238E27FC236}">
                <a16:creationId xmlns:a16="http://schemas.microsoft.com/office/drawing/2014/main" id="{40B86DE4-0CB8-4523-9BA5-499AD6FCC58D}"/>
              </a:ext>
            </a:extLst>
          </p:cNvPr>
          <p:cNvPicPr>
            <a:picLocks noChangeAspect="1"/>
          </p:cNvPicPr>
          <p:nvPr/>
        </p:nvPicPr>
        <p:blipFill rotWithShape="1">
          <a:blip r:embed="rId5"/>
          <a:srcRect l="19191" t="53072" r="15368" b="33726"/>
          <a:stretch/>
        </p:blipFill>
        <p:spPr>
          <a:xfrm>
            <a:off x="0" y="5840506"/>
            <a:ext cx="6714664" cy="844863"/>
          </a:xfrm>
          <a:prstGeom prst="rect">
            <a:avLst/>
          </a:prstGeom>
        </p:spPr>
      </p:pic>
    </p:spTree>
    <p:extLst>
      <p:ext uri="{BB962C8B-B14F-4D97-AF65-F5344CB8AC3E}">
        <p14:creationId xmlns:p14="http://schemas.microsoft.com/office/powerpoint/2010/main" val="422013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382D-1D57-4341-BBD9-3CF2D80CCF12}"/>
              </a:ext>
            </a:extLst>
          </p:cNvPr>
          <p:cNvSpPr>
            <a:spLocks noGrp="1"/>
          </p:cNvSpPr>
          <p:nvPr>
            <p:ph type="title"/>
          </p:nvPr>
        </p:nvSpPr>
        <p:spPr>
          <a:xfrm>
            <a:off x="537882" y="365125"/>
            <a:ext cx="10815918" cy="827181"/>
          </a:xfrm>
        </p:spPr>
        <p:txBody>
          <a:bodyPr>
            <a:normAutofit/>
          </a:bodyPr>
          <a:lstStyle/>
          <a:p>
            <a:r>
              <a:rPr lang="en-IN" sz="3200" dirty="0">
                <a:solidFill>
                  <a:schemeClr val="accent2"/>
                </a:solidFill>
                <a:latin typeface="Bahnschrift" panose="020B0502040204020203" pitchFamily="34" charset="0"/>
              </a:rPr>
              <a:t>Conclusion</a:t>
            </a:r>
            <a:endParaRPr lang="en-IN" sz="3000" dirty="0">
              <a:solidFill>
                <a:schemeClr val="accent2"/>
              </a:solidFill>
            </a:endParaRPr>
          </a:p>
        </p:txBody>
      </p:sp>
      <p:sp>
        <p:nvSpPr>
          <p:cNvPr id="3" name="Content Placeholder 2">
            <a:extLst>
              <a:ext uri="{FF2B5EF4-FFF2-40B4-BE49-F238E27FC236}">
                <a16:creationId xmlns:a16="http://schemas.microsoft.com/office/drawing/2014/main" id="{A0C73950-5FAE-4F23-B918-D89AD1383B01}"/>
              </a:ext>
            </a:extLst>
          </p:cNvPr>
          <p:cNvSpPr>
            <a:spLocks noGrp="1"/>
          </p:cNvSpPr>
          <p:nvPr>
            <p:ph idx="1"/>
          </p:nvPr>
        </p:nvSpPr>
        <p:spPr>
          <a:xfrm>
            <a:off x="466165" y="1272989"/>
            <a:ext cx="10887635" cy="4832257"/>
          </a:xfrm>
        </p:spPr>
        <p:txBody>
          <a:bodyPr>
            <a:normAutofit fontScale="70000" lnSpcReduction="20000"/>
          </a:bodyPr>
          <a:lstStyle/>
          <a:p>
            <a:pPr marL="0" indent="0">
              <a:buNone/>
            </a:pPr>
            <a:r>
              <a:rPr lang="en-US" dirty="0">
                <a:solidFill>
                  <a:schemeClr val="accent5"/>
                </a:solidFill>
              </a:rPr>
              <a:t>The above analysis has two brands of 'Realme' and 'Samsung' . We have performed EDA process on it. The process involves </a:t>
            </a:r>
          </a:p>
          <a:p>
            <a:pPr marL="0" indent="0">
              <a:buNone/>
            </a:pPr>
            <a:r>
              <a:rPr lang="en-US" dirty="0">
                <a:solidFill>
                  <a:schemeClr val="accent5"/>
                </a:solidFill>
              </a:rPr>
              <a:t>Data Collecting -&gt; Data Cleaning -&gt; Data Manipulation -&gt; Data Comparison -&gt; Data Visualization -&gt; Data Presentation.</a:t>
            </a:r>
          </a:p>
          <a:p>
            <a:pPr marL="0" indent="0">
              <a:buNone/>
            </a:pPr>
            <a:endParaRPr lang="en-US" dirty="0">
              <a:solidFill>
                <a:schemeClr val="accent5"/>
              </a:solidFill>
            </a:endParaRPr>
          </a:p>
          <a:p>
            <a:pPr marL="0" indent="0">
              <a:buNone/>
            </a:pPr>
            <a:r>
              <a:rPr lang="en-US" dirty="0">
                <a:solidFill>
                  <a:schemeClr val="accent5"/>
                </a:solidFill>
              </a:rPr>
              <a:t>After completion of all the step , we conclude that the two brand products are analyzed on different parameter like "Rating”, "Storage”, "Price”, "Discounted Price", "Color" and "Storage". </a:t>
            </a:r>
          </a:p>
          <a:p>
            <a:pPr marL="0" indent="0">
              <a:buNone/>
            </a:pPr>
            <a:endParaRPr lang="en-US" dirty="0">
              <a:solidFill>
                <a:schemeClr val="accent5"/>
              </a:solidFill>
            </a:endParaRPr>
          </a:p>
          <a:p>
            <a:pPr marL="0" indent="0">
              <a:buNone/>
            </a:pPr>
            <a:r>
              <a:rPr lang="en-US" dirty="0">
                <a:solidFill>
                  <a:schemeClr val="accent5"/>
                </a:solidFill>
              </a:rPr>
              <a:t>From the comparison of both the brand and there dependent parameters we conclude "Realme" brand as a cost effective , high rated, providing variety of storage facility compared to that of "Samsung "brand.</a:t>
            </a:r>
          </a:p>
          <a:p>
            <a:pPr marL="0" indent="0">
              <a:buNone/>
            </a:pPr>
            <a:endParaRPr lang="en-US" dirty="0">
              <a:solidFill>
                <a:schemeClr val="accent5"/>
              </a:solidFill>
            </a:endParaRPr>
          </a:p>
          <a:p>
            <a:pPr marL="0" indent="0">
              <a:buNone/>
            </a:pPr>
            <a:r>
              <a:rPr lang="en-US" dirty="0">
                <a:solidFill>
                  <a:schemeClr val="accent5"/>
                </a:solidFill>
              </a:rPr>
              <a:t>Samsung brand fails in providing storage facilities within best cheap price and is low rated.</a:t>
            </a:r>
          </a:p>
          <a:p>
            <a:pPr marL="0" indent="0">
              <a:buNone/>
            </a:pPr>
            <a:endParaRPr lang="en-US" dirty="0">
              <a:solidFill>
                <a:schemeClr val="accent5"/>
              </a:solidFill>
            </a:endParaRPr>
          </a:p>
          <a:p>
            <a:pPr marL="0" indent="0">
              <a:buNone/>
            </a:pPr>
            <a:r>
              <a:rPr lang="en-US" dirty="0">
                <a:solidFill>
                  <a:schemeClr val="accent5"/>
                </a:solidFill>
              </a:rPr>
              <a:t>According to our analysis "Realme" is the best choice compared to "Samsung".</a:t>
            </a:r>
            <a:endParaRPr lang="en-IN" dirty="0">
              <a:solidFill>
                <a:schemeClr val="accent5"/>
              </a:solidFill>
            </a:endParaRPr>
          </a:p>
        </p:txBody>
      </p:sp>
    </p:spTree>
    <p:extLst>
      <p:ext uri="{BB962C8B-B14F-4D97-AF65-F5344CB8AC3E}">
        <p14:creationId xmlns:p14="http://schemas.microsoft.com/office/powerpoint/2010/main" val="33175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1865-8559-42BD-84D7-DF773F9334D2}"/>
              </a:ext>
            </a:extLst>
          </p:cNvPr>
          <p:cNvSpPr>
            <a:spLocks noGrp="1"/>
          </p:cNvSpPr>
          <p:nvPr>
            <p:ph type="title"/>
          </p:nvPr>
        </p:nvSpPr>
        <p:spPr>
          <a:xfrm>
            <a:off x="990600" y="2480795"/>
            <a:ext cx="10515600" cy="1325563"/>
          </a:xfrm>
        </p:spPr>
        <p:txBody>
          <a:bodyPr/>
          <a:lstStyle/>
          <a:p>
            <a:pPr algn="ctr"/>
            <a:r>
              <a:rPr lang="en-IN" dirty="0">
                <a:solidFill>
                  <a:srgbClr val="FF0000"/>
                </a:solidFill>
                <a:highlight>
                  <a:srgbClr val="C0C0C0"/>
                </a:highlight>
                <a:latin typeface="Bahnschrift" panose="020B0502040204020203" pitchFamily="34" charset="0"/>
              </a:rPr>
              <a:t>Thankyou</a:t>
            </a:r>
            <a:endParaRPr lang="en-IN" dirty="0">
              <a:solidFill>
                <a:srgbClr val="FF0000"/>
              </a:solidFill>
              <a:highlight>
                <a:srgbClr val="C0C0C0"/>
              </a:highlight>
            </a:endParaRPr>
          </a:p>
        </p:txBody>
      </p:sp>
      <p:sp>
        <p:nvSpPr>
          <p:cNvPr id="3" name="TextBox 2">
            <a:extLst>
              <a:ext uri="{FF2B5EF4-FFF2-40B4-BE49-F238E27FC236}">
                <a16:creationId xmlns:a16="http://schemas.microsoft.com/office/drawing/2014/main" id="{599E7F89-DCD4-429F-82B6-75AA1D5DF24C}"/>
              </a:ext>
            </a:extLst>
          </p:cNvPr>
          <p:cNvSpPr txBox="1"/>
          <p:nvPr/>
        </p:nvSpPr>
        <p:spPr>
          <a:xfrm>
            <a:off x="8588189" y="4025153"/>
            <a:ext cx="4182035" cy="369332"/>
          </a:xfrm>
          <a:prstGeom prst="rect">
            <a:avLst/>
          </a:prstGeom>
          <a:noFill/>
        </p:spPr>
        <p:txBody>
          <a:bodyPr wrap="square" rtlCol="0">
            <a:spAutoFit/>
          </a:bodyPr>
          <a:lstStyle/>
          <a:p>
            <a:r>
              <a:rPr lang="en-IN" dirty="0"/>
              <a:t>Divya Arunthathiar</a:t>
            </a:r>
          </a:p>
        </p:txBody>
      </p:sp>
    </p:spTree>
    <p:extLst>
      <p:ext uri="{BB962C8B-B14F-4D97-AF65-F5344CB8AC3E}">
        <p14:creationId xmlns:p14="http://schemas.microsoft.com/office/powerpoint/2010/main" val="182920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ase study and how to conduct case study research - YouTube">
            <a:extLst>
              <a:ext uri="{FF2B5EF4-FFF2-40B4-BE49-F238E27FC236}">
                <a16:creationId xmlns:a16="http://schemas.microsoft.com/office/drawing/2014/main" id="{2CBA95F9-160A-4707-A5DA-8DE6E845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376" y="1076302"/>
            <a:ext cx="8707609" cy="48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17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0B707C-3A6A-4941-984D-CCE3A3098E3C}"/>
              </a:ext>
            </a:extLst>
          </p:cNvPr>
          <p:cNvPicPr>
            <a:picLocks noGrp="1" noChangeAspect="1"/>
          </p:cNvPicPr>
          <p:nvPr>
            <p:ph idx="1"/>
          </p:nvPr>
        </p:nvPicPr>
        <p:blipFill rotWithShape="1">
          <a:blip r:embed="rId2"/>
          <a:srcRect t="25818" b="17983"/>
          <a:stretch/>
        </p:blipFill>
        <p:spPr>
          <a:xfrm>
            <a:off x="3146611" y="1261983"/>
            <a:ext cx="5253317" cy="1845176"/>
          </a:xfrm>
          <a:prstGeom prst="rect">
            <a:avLst/>
          </a:prstGeom>
        </p:spPr>
      </p:pic>
      <p:pic>
        <p:nvPicPr>
          <p:cNvPr id="6" name="Picture 5">
            <a:extLst>
              <a:ext uri="{FF2B5EF4-FFF2-40B4-BE49-F238E27FC236}">
                <a16:creationId xmlns:a16="http://schemas.microsoft.com/office/drawing/2014/main" id="{C34B7404-A986-4DFE-89AB-3B495863B6F2}"/>
              </a:ext>
            </a:extLst>
          </p:cNvPr>
          <p:cNvPicPr>
            <a:picLocks noChangeAspect="1"/>
          </p:cNvPicPr>
          <p:nvPr/>
        </p:nvPicPr>
        <p:blipFill rotWithShape="1">
          <a:blip r:embed="rId3"/>
          <a:srcRect l="16529" t="25274" r="16529" b="28996"/>
          <a:stretch/>
        </p:blipFill>
        <p:spPr>
          <a:xfrm>
            <a:off x="7352460" y="3492641"/>
            <a:ext cx="2488334" cy="1059390"/>
          </a:xfrm>
          <a:prstGeom prst="rect">
            <a:avLst/>
          </a:prstGeom>
        </p:spPr>
      </p:pic>
      <p:pic>
        <p:nvPicPr>
          <p:cNvPr id="7" name="Picture 6">
            <a:extLst>
              <a:ext uri="{FF2B5EF4-FFF2-40B4-BE49-F238E27FC236}">
                <a16:creationId xmlns:a16="http://schemas.microsoft.com/office/drawing/2014/main" id="{9E20C4EE-E8C5-4C5B-A654-68256C0E3D3D}"/>
              </a:ext>
            </a:extLst>
          </p:cNvPr>
          <p:cNvPicPr>
            <a:picLocks noChangeAspect="1"/>
          </p:cNvPicPr>
          <p:nvPr/>
        </p:nvPicPr>
        <p:blipFill rotWithShape="1">
          <a:blip r:embed="rId4"/>
          <a:srcRect t="23389" b="28431"/>
          <a:stretch/>
        </p:blipFill>
        <p:spPr>
          <a:xfrm>
            <a:off x="1991566" y="3750842"/>
            <a:ext cx="2847975" cy="770965"/>
          </a:xfrm>
          <a:prstGeom prst="rect">
            <a:avLst/>
          </a:prstGeom>
        </p:spPr>
      </p:pic>
      <p:sp>
        <p:nvSpPr>
          <p:cNvPr id="8" name="TextBox 7">
            <a:extLst>
              <a:ext uri="{FF2B5EF4-FFF2-40B4-BE49-F238E27FC236}">
                <a16:creationId xmlns:a16="http://schemas.microsoft.com/office/drawing/2014/main" id="{9726A82D-7830-4783-A539-EB6257EA52EB}"/>
              </a:ext>
            </a:extLst>
          </p:cNvPr>
          <p:cNvSpPr txBox="1"/>
          <p:nvPr/>
        </p:nvSpPr>
        <p:spPr>
          <a:xfrm>
            <a:off x="990600" y="4949686"/>
            <a:ext cx="10210800" cy="646331"/>
          </a:xfrm>
          <a:prstGeom prst="rect">
            <a:avLst/>
          </a:prstGeom>
          <a:noFill/>
        </p:spPr>
        <p:txBody>
          <a:bodyPr wrap="square" rtlCol="0">
            <a:spAutoFit/>
          </a:bodyPr>
          <a:lstStyle/>
          <a:p>
            <a:r>
              <a:rPr lang="en-IN" dirty="0">
                <a:solidFill>
                  <a:srgbClr val="00B050"/>
                </a:solidFill>
              </a:rPr>
              <a:t>Here we consider two Brands for analysis ( REALME &amp; SAMSUNG ). We have to go through EDA one by one</a:t>
            </a:r>
          </a:p>
          <a:p>
            <a:r>
              <a:rPr lang="en-IN" dirty="0">
                <a:solidFill>
                  <a:srgbClr val="00B050"/>
                </a:solidFill>
              </a:rPr>
              <a:t> and interpret the same.</a:t>
            </a:r>
          </a:p>
        </p:txBody>
      </p:sp>
      <p:sp>
        <p:nvSpPr>
          <p:cNvPr id="9" name="TextBox 8">
            <a:extLst>
              <a:ext uri="{FF2B5EF4-FFF2-40B4-BE49-F238E27FC236}">
                <a16:creationId xmlns:a16="http://schemas.microsoft.com/office/drawing/2014/main" id="{C10388D1-EA69-4514-9A9C-AA9A540B0733}"/>
              </a:ext>
            </a:extLst>
          </p:cNvPr>
          <p:cNvSpPr txBox="1"/>
          <p:nvPr/>
        </p:nvSpPr>
        <p:spPr>
          <a:xfrm>
            <a:off x="3854825" y="528916"/>
            <a:ext cx="5468470" cy="369332"/>
          </a:xfrm>
          <a:prstGeom prst="rect">
            <a:avLst/>
          </a:prstGeom>
          <a:noFill/>
        </p:spPr>
        <p:txBody>
          <a:bodyPr wrap="square" rtlCol="0">
            <a:spAutoFit/>
          </a:bodyPr>
          <a:lstStyle/>
          <a:p>
            <a:r>
              <a:rPr lang="en-IN" dirty="0"/>
              <a:t>Analysis on product/brand comparison</a:t>
            </a:r>
          </a:p>
        </p:txBody>
      </p:sp>
    </p:spTree>
    <p:extLst>
      <p:ext uri="{BB962C8B-B14F-4D97-AF65-F5344CB8AC3E}">
        <p14:creationId xmlns:p14="http://schemas.microsoft.com/office/powerpoint/2010/main" val="171206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D7B6-BA5E-4F84-A04C-4108239324D8}"/>
              </a:ext>
            </a:extLst>
          </p:cNvPr>
          <p:cNvSpPr>
            <a:spLocks noGrp="1"/>
          </p:cNvSpPr>
          <p:nvPr>
            <p:ph type="title"/>
          </p:nvPr>
        </p:nvSpPr>
        <p:spPr>
          <a:xfrm>
            <a:off x="600636" y="427878"/>
            <a:ext cx="10860741" cy="656851"/>
          </a:xfrm>
        </p:spPr>
        <p:txBody>
          <a:bodyPr>
            <a:normAutofit fontScale="90000"/>
          </a:bodyPr>
          <a:lstStyle/>
          <a:p>
            <a:pPr algn="ctr"/>
            <a:r>
              <a:rPr lang="en-IN" dirty="0">
                <a:solidFill>
                  <a:srgbClr val="FFC000"/>
                </a:solidFill>
                <a:latin typeface="Bahnschrift" panose="020B0502040204020203" pitchFamily="34" charset="0"/>
              </a:rPr>
              <a:t>Scope</a:t>
            </a:r>
          </a:p>
        </p:txBody>
      </p:sp>
      <p:sp>
        <p:nvSpPr>
          <p:cNvPr id="3" name="Content Placeholder 2">
            <a:extLst>
              <a:ext uri="{FF2B5EF4-FFF2-40B4-BE49-F238E27FC236}">
                <a16:creationId xmlns:a16="http://schemas.microsoft.com/office/drawing/2014/main" id="{6207B569-4E7F-475B-B8BF-6E4DA20E3C34}"/>
              </a:ext>
            </a:extLst>
          </p:cNvPr>
          <p:cNvSpPr>
            <a:spLocks noGrp="1"/>
          </p:cNvSpPr>
          <p:nvPr>
            <p:ph idx="1"/>
          </p:nvPr>
        </p:nvSpPr>
        <p:spPr>
          <a:xfrm>
            <a:off x="600636" y="1718049"/>
            <a:ext cx="10515600" cy="2199528"/>
          </a:xfrm>
        </p:spPr>
        <p:txBody>
          <a:bodyPr/>
          <a:lstStyle/>
          <a:p>
            <a:r>
              <a:rPr lang="en-IN" dirty="0">
                <a:solidFill>
                  <a:schemeClr val="accent1"/>
                </a:solidFill>
              </a:rPr>
              <a:t>Helps us to learn Web scrapping /Data analysis and</a:t>
            </a:r>
            <a:r>
              <a:rPr lang="en-US" dirty="0">
                <a:solidFill>
                  <a:schemeClr val="accent1"/>
                </a:solidFill>
              </a:rPr>
              <a:t> Visualization</a:t>
            </a:r>
            <a:r>
              <a:rPr lang="en-IN" dirty="0">
                <a:solidFill>
                  <a:schemeClr val="accent1"/>
                </a:solidFill>
              </a:rPr>
              <a:t>. </a:t>
            </a:r>
          </a:p>
          <a:p>
            <a:r>
              <a:rPr lang="en-IN" dirty="0">
                <a:solidFill>
                  <a:schemeClr val="accent1"/>
                </a:solidFill>
              </a:rPr>
              <a:t> It also widens up with concept of EDA .</a:t>
            </a:r>
          </a:p>
          <a:p>
            <a:r>
              <a:rPr lang="en-IN" dirty="0">
                <a:solidFill>
                  <a:schemeClr val="accent1"/>
                </a:solidFill>
              </a:rPr>
              <a:t> Helps to understand Comparison of different products .</a:t>
            </a:r>
          </a:p>
          <a:p>
            <a:r>
              <a:rPr lang="en-IN" dirty="0">
                <a:solidFill>
                  <a:schemeClr val="accent1"/>
                </a:solidFill>
              </a:rPr>
              <a:t> To do real time analysis.</a:t>
            </a:r>
          </a:p>
        </p:txBody>
      </p:sp>
    </p:spTree>
    <p:extLst>
      <p:ext uri="{BB962C8B-B14F-4D97-AF65-F5344CB8AC3E}">
        <p14:creationId xmlns:p14="http://schemas.microsoft.com/office/powerpoint/2010/main" val="41516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7EF-C819-41C4-8DB0-CB55AC3D8370}"/>
              </a:ext>
            </a:extLst>
          </p:cNvPr>
          <p:cNvSpPr>
            <a:spLocks noGrp="1"/>
          </p:cNvSpPr>
          <p:nvPr>
            <p:ph type="title"/>
          </p:nvPr>
        </p:nvSpPr>
        <p:spPr>
          <a:xfrm>
            <a:off x="582705" y="698965"/>
            <a:ext cx="10833847" cy="484095"/>
          </a:xfrm>
        </p:spPr>
        <p:txBody>
          <a:bodyPr>
            <a:normAutofit fontScale="90000"/>
          </a:bodyPr>
          <a:lstStyle/>
          <a:p>
            <a:pPr algn="ctr"/>
            <a:r>
              <a:rPr lang="en-IN" dirty="0">
                <a:solidFill>
                  <a:srgbClr val="FFC000"/>
                </a:solidFill>
                <a:latin typeface="Bahnschrift" panose="020B0502040204020203" pitchFamily="34" charset="0"/>
              </a:rPr>
              <a:t>Requirement Of Case study</a:t>
            </a:r>
          </a:p>
        </p:txBody>
      </p:sp>
      <p:sp>
        <p:nvSpPr>
          <p:cNvPr id="3" name="Content Placeholder 2">
            <a:extLst>
              <a:ext uri="{FF2B5EF4-FFF2-40B4-BE49-F238E27FC236}">
                <a16:creationId xmlns:a16="http://schemas.microsoft.com/office/drawing/2014/main" id="{FEF98616-DCFF-4EE5-AAE9-EDDA7CE0986A}"/>
              </a:ext>
            </a:extLst>
          </p:cNvPr>
          <p:cNvSpPr>
            <a:spLocks noGrp="1"/>
          </p:cNvSpPr>
          <p:nvPr>
            <p:ph idx="1"/>
          </p:nvPr>
        </p:nvSpPr>
        <p:spPr>
          <a:xfrm>
            <a:off x="582706" y="1734531"/>
            <a:ext cx="10833847" cy="2595422"/>
          </a:xfrm>
        </p:spPr>
        <p:txBody>
          <a:bodyPr/>
          <a:lstStyle/>
          <a:p>
            <a:pPr marL="0" indent="0">
              <a:buNone/>
            </a:pPr>
            <a:r>
              <a:rPr lang="en-IN" dirty="0">
                <a:solidFill>
                  <a:schemeClr val="accent5"/>
                </a:solidFill>
              </a:rPr>
              <a:t>Data Collection ( Web Scrapping)</a:t>
            </a:r>
          </a:p>
          <a:p>
            <a:pPr marL="0" indent="0">
              <a:buNone/>
            </a:pPr>
            <a:r>
              <a:rPr lang="en-IN" dirty="0">
                <a:solidFill>
                  <a:schemeClr val="accent5"/>
                </a:solidFill>
              </a:rPr>
              <a:t>Data Cleaning (</a:t>
            </a:r>
            <a:r>
              <a:rPr lang="en-US" dirty="0">
                <a:solidFill>
                  <a:schemeClr val="accent5"/>
                </a:solidFill>
              </a:rPr>
              <a:t>Null or missing values/Zero Values)</a:t>
            </a:r>
          </a:p>
          <a:p>
            <a:pPr marL="0" indent="0">
              <a:buNone/>
            </a:pPr>
            <a:r>
              <a:rPr lang="en-US" dirty="0">
                <a:solidFill>
                  <a:schemeClr val="accent5"/>
                </a:solidFill>
              </a:rPr>
              <a:t>Data Transformation</a:t>
            </a:r>
          </a:p>
          <a:p>
            <a:pPr marL="0" indent="0">
              <a:buNone/>
            </a:pPr>
            <a:r>
              <a:rPr lang="en-US" dirty="0">
                <a:solidFill>
                  <a:schemeClr val="accent5"/>
                </a:solidFill>
              </a:rPr>
              <a:t>Data Wrangling</a:t>
            </a:r>
          </a:p>
          <a:p>
            <a:pPr marL="0" indent="0">
              <a:buNone/>
            </a:pPr>
            <a:r>
              <a:rPr lang="en-US" dirty="0">
                <a:solidFill>
                  <a:schemeClr val="accent5"/>
                </a:solidFill>
              </a:rPr>
              <a:t>Data Visualization</a:t>
            </a:r>
            <a:endParaRPr lang="en-IN" dirty="0">
              <a:solidFill>
                <a:schemeClr val="accent5"/>
              </a:solidFill>
            </a:endParaRPr>
          </a:p>
        </p:txBody>
      </p:sp>
    </p:spTree>
    <p:extLst>
      <p:ext uri="{BB962C8B-B14F-4D97-AF65-F5344CB8AC3E}">
        <p14:creationId xmlns:p14="http://schemas.microsoft.com/office/powerpoint/2010/main" val="342688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1299-17A2-4938-AAA5-84C58938EF29}"/>
              </a:ext>
            </a:extLst>
          </p:cNvPr>
          <p:cNvSpPr>
            <a:spLocks noGrp="1"/>
          </p:cNvSpPr>
          <p:nvPr>
            <p:ph type="title"/>
          </p:nvPr>
        </p:nvSpPr>
        <p:spPr>
          <a:xfrm>
            <a:off x="349624" y="406399"/>
            <a:ext cx="10833847" cy="549275"/>
          </a:xfrm>
        </p:spPr>
        <p:txBody>
          <a:bodyPr>
            <a:normAutofit fontScale="90000"/>
          </a:bodyPr>
          <a:lstStyle/>
          <a:p>
            <a:pPr algn="ctr"/>
            <a:r>
              <a:rPr lang="en-IN" dirty="0">
                <a:solidFill>
                  <a:srgbClr val="FFC000"/>
                </a:solidFill>
                <a:latin typeface="Bahnschrift" panose="020B0502040204020203" pitchFamily="34" charset="0"/>
              </a:rPr>
              <a:t>Process :</a:t>
            </a:r>
          </a:p>
        </p:txBody>
      </p:sp>
      <p:sp>
        <p:nvSpPr>
          <p:cNvPr id="5" name="Rectangle: Rounded Corners 4">
            <a:extLst>
              <a:ext uri="{FF2B5EF4-FFF2-40B4-BE49-F238E27FC236}">
                <a16:creationId xmlns:a16="http://schemas.microsoft.com/office/drawing/2014/main" id="{E476BA0B-1631-4588-B924-CDDB6320F574}"/>
              </a:ext>
            </a:extLst>
          </p:cNvPr>
          <p:cNvSpPr/>
          <p:nvPr/>
        </p:nvSpPr>
        <p:spPr>
          <a:xfrm>
            <a:off x="172571" y="1125615"/>
            <a:ext cx="4775947" cy="80910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a:p>
            <a:pPr algn="ctr"/>
            <a:r>
              <a:rPr lang="en-IN" i="1" dirty="0">
                <a:solidFill>
                  <a:schemeClr val="tx1">
                    <a:lumMod val="50000"/>
                    <a:lumOff val="50000"/>
                  </a:schemeClr>
                </a:solidFill>
              </a:rPr>
              <a:t>Process 1 : </a:t>
            </a:r>
          </a:p>
          <a:p>
            <a:pPr algn="ctr"/>
            <a:r>
              <a:rPr lang="en-IN" sz="2000" dirty="0">
                <a:solidFill>
                  <a:schemeClr val="accent1"/>
                </a:solidFill>
              </a:rPr>
              <a:t> </a:t>
            </a:r>
            <a:r>
              <a:rPr lang="en-IN" u="sng" dirty="0">
                <a:solidFill>
                  <a:schemeClr val="bg1"/>
                </a:solidFill>
              </a:rPr>
              <a:t>Samsung data</a:t>
            </a:r>
          </a:p>
          <a:p>
            <a:pPr algn="ctr"/>
            <a:endParaRPr lang="en-IN" dirty="0"/>
          </a:p>
        </p:txBody>
      </p:sp>
      <p:sp>
        <p:nvSpPr>
          <p:cNvPr id="6" name="Rectangle: Rounded Corners 5">
            <a:extLst>
              <a:ext uri="{FF2B5EF4-FFF2-40B4-BE49-F238E27FC236}">
                <a16:creationId xmlns:a16="http://schemas.microsoft.com/office/drawing/2014/main" id="{5EFECFD0-722D-4665-B723-FB0243D5DDE6}"/>
              </a:ext>
            </a:extLst>
          </p:cNvPr>
          <p:cNvSpPr/>
          <p:nvPr/>
        </p:nvSpPr>
        <p:spPr>
          <a:xfrm>
            <a:off x="1882589" y="2104660"/>
            <a:ext cx="4554070" cy="69924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0" algn="ctr">
              <a:buNone/>
            </a:pPr>
            <a:r>
              <a:rPr lang="en-IN" i="1" dirty="0">
                <a:solidFill>
                  <a:schemeClr val="tx1">
                    <a:lumMod val="50000"/>
                    <a:lumOff val="50000"/>
                  </a:schemeClr>
                </a:solidFill>
              </a:rPr>
              <a:t>Process 2 : </a:t>
            </a:r>
          </a:p>
          <a:p>
            <a:pPr marL="0" indent="0" algn="ctr">
              <a:buNone/>
            </a:pPr>
            <a:r>
              <a:rPr lang="en-IN" u="sng" dirty="0">
                <a:solidFill>
                  <a:schemeClr val="accent1"/>
                </a:solidFill>
              </a:rPr>
              <a:t>Realme data</a:t>
            </a:r>
          </a:p>
        </p:txBody>
      </p:sp>
      <p:sp>
        <p:nvSpPr>
          <p:cNvPr id="7" name="Rectangle: Rounded Corners 6">
            <a:extLst>
              <a:ext uri="{FF2B5EF4-FFF2-40B4-BE49-F238E27FC236}">
                <a16:creationId xmlns:a16="http://schemas.microsoft.com/office/drawing/2014/main" id="{A14717EA-6829-4782-9BF1-9EF67387E6FE}"/>
              </a:ext>
            </a:extLst>
          </p:cNvPr>
          <p:cNvSpPr/>
          <p:nvPr/>
        </p:nvSpPr>
        <p:spPr>
          <a:xfrm>
            <a:off x="3514164" y="2973847"/>
            <a:ext cx="4715435" cy="69924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a:p>
            <a:pPr algn="ctr"/>
            <a:r>
              <a:rPr lang="en-IN" i="1" dirty="0">
                <a:solidFill>
                  <a:schemeClr val="tx1">
                    <a:lumMod val="50000"/>
                    <a:lumOff val="50000"/>
                  </a:schemeClr>
                </a:solidFill>
              </a:rPr>
              <a:t>Process 3 :  </a:t>
            </a:r>
          </a:p>
          <a:p>
            <a:pPr algn="ctr"/>
            <a:r>
              <a:rPr lang="en-IN" u="sng" dirty="0">
                <a:solidFill>
                  <a:srgbClr val="FF0000"/>
                </a:solidFill>
              </a:rPr>
              <a:t>New Data(merging both the data)</a:t>
            </a:r>
          </a:p>
          <a:p>
            <a:pPr algn="ctr"/>
            <a:endParaRPr lang="en-IN" dirty="0"/>
          </a:p>
        </p:txBody>
      </p:sp>
      <p:sp>
        <p:nvSpPr>
          <p:cNvPr id="8" name="Rectangle: Rounded Corners 7">
            <a:extLst>
              <a:ext uri="{FF2B5EF4-FFF2-40B4-BE49-F238E27FC236}">
                <a16:creationId xmlns:a16="http://schemas.microsoft.com/office/drawing/2014/main" id="{50029175-AE76-45C8-B047-F7E14904CA36}"/>
              </a:ext>
            </a:extLst>
          </p:cNvPr>
          <p:cNvSpPr/>
          <p:nvPr/>
        </p:nvSpPr>
        <p:spPr>
          <a:xfrm>
            <a:off x="5750858" y="4050105"/>
            <a:ext cx="4957481" cy="62398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a:p>
            <a:pPr algn="ctr"/>
            <a:r>
              <a:rPr lang="en-IN" i="1" dirty="0">
                <a:solidFill>
                  <a:schemeClr val="tx1">
                    <a:lumMod val="50000"/>
                    <a:lumOff val="50000"/>
                  </a:schemeClr>
                </a:solidFill>
              </a:rPr>
              <a:t>Process 4 :</a:t>
            </a:r>
          </a:p>
          <a:p>
            <a:pPr algn="ctr"/>
            <a:r>
              <a:rPr lang="en-IN" dirty="0">
                <a:solidFill>
                  <a:schemeClr val="accent6">
                    <a:lumMod val="75000"/>
                  </a:schemeClr>
                </a:solidFill>
              </a:rPr>
              <a:t> </a:t>
            </a:r>
            <a:r>
              <a:rPr lang="en-IN" u="sng" dirty="0">
                <a:solidFill>
                  <a:schemeClr val="accent6">
                    <a:lumMod val="75000"/>
                  </a:schemeClr>
                </a:solidFill>
              </a:rPr>
              <a:t>Data Analysing / Filtering</a:t>
            </a:r>
          </a:p>
          <a:p>
            <a:pPr algn="ctr"/>
            <a:endParaRPr lang="en-IN" dirty="0"/>
          </a:p>
        </p:txBody>
      </p:sp>
      <p:sp>
        <p:nvSpPr>
          <p:cNvPr id="9" name="Rectangle: Rounded Corners 8">
            <a:extLst>
              <a:ext uri="{FF2B5EF4-FFF2-40B4-BE49-F238E27FC236}">
                <a16:creationId xmlns:a16="http://schemas.microsoft.com/office/drawing/2014/main" id="{95310BE2-37DE-498B-9E05-0755546789F5}"/>
              </a:ext>
            </a:extLst>
          </p:cNvPr>
          <p:cNvSpPr/>
          <p:nvPr/>
        </p:nvSpPr>
        <p:spPr>
          <a:xfrm>
            <a:off x="7126942" y="5141991"/>
            <a:ext cx="4957481" cy="64017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0" algn="ctr">
              <a:buNone/>
            </a:pPr>
            <a:r>
              <a:rPr lang="en-IN" i="1" dirty="0">
                <a:solidFill>
                  <a:schemeClr val="tx1">
                    <a:lumMod val="50000"/>
                    <a:lumOff val="50000"/>
                  </a:schemeClr>
                </a:solidFill>
              </a:rPr>
              <a:t>Process 5 :</a:t>
            </a:r>
          </a:p>
          <a:p>
            <a:pPr marL="0" indent="0" algn="ctr">
              <a:buNone/>
            </a:pPr>
            <a:r>
              <a:rPr lang="en-IN" u="sng" dirty="0">
                <a:solidFill>
                  <a:schemeClr val="accent2"/>
                </a:solidFill>
              </a:rPr>
              <a:t>Data  Visualization &amp; Interpretation</a:t>
            </a:r>
          </a:p>
        </p:txBody>
      </p:sp>
    </p:spTree>
    <p:extLst>
      <p:ext uri="{BB962C8B-B14F-4D97-AF65-F5344CB8AC3E}">
        <p14:creationId xmlns:p14="http://schemas.microsoft.com/office/powerpoint/2010/main" val="11380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6A1482-CDC4-46A3-BA1A-62F409303DF8}"/>
              </a:ext>
            </a:extLst>
          </p:cNvPr>
          <p:cNvSpPr txBox="1"/>
          <p:nvPr/>
        </p:nvSpPr>
        <p:spPr>
          <a:xfrm>
            <a:off x="322729" y="286871"/>
            <a:ext cx="6355976" cy="400110"/>
          </a:xfrm>
          <a:prstGeom prst="rect">
            <a:avLst/>
          </a:prstGeom>
          <a:noFill/>
        </p:spPr>
        <p:txBody>
          <a:bodyPr wrap="square" rtlCol="0">
            <a:spAutoFit/>
          </a:bodyPr>
          <a:lstStyle/>
          <a:p>
            <a:r>
              <a:rPr lang="en-IN" sz="2000" u="sng" dirty="0">
                <a:solidFill>
                  <a:srgbClr val="92D050"/>
                </a:solidFill>
              </a:rPr>
              <a:t>Data Scrapped : Flipkart </a:t>
            </a:r>
          </a:p>
        </p:txBody>
      </p:sp>
      <p:sp>
        <p:nvSpPr>
          <p:cNvPr id="7" name="TextBox 6">
            <a:extLst>
              <a:ext uri="{FF2B5EF4-FFF2-40B4-BE49-F238E27FC236}">
                <a16:creationId xmlns:a16="http://schemas.microsoft.com/office/drawing/2014/main" id="{852D24EC-842D-457F-B0F9-EDEBFC27A8A3}"/>
              </a:ext>
            </a:extLst>
          </p:cNvPr>
          <p:cNvSpPr txBox="1"/>
          <p:nvPr/>
        </p:nvSpPr>
        <p:spPr>
          <a:xfrm>
            <a:off x="322729" y="843677"/>
            <a:ext cx="11681012" cy="221599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2"/>
                </a:solidFill>
              </a:rPr>
              <a:t>Samsung Data : </a:t>
            </a:r>
            <a:r>
              <a:rPr lang="en-IN" sz="1600" i="1" dirty="0">
                <a:solidFill>
                  <a:schemeClr val="accent1"/>
                </a:solidFill>
              </a:rPr>
              <a:t>https://www.flipkart.com/search?q=samsung+mobiles&amp;sid=tyy%2C4io&amp;as=on&amp;asshow=on&amp;otracker=AS_QueryStore_OrgnicAutoSuggest_1_4_na_na_na&amp;otracker1=AS_QueryStore_OrganicAutoSuggest_1_4_na_na_na&amp;aspos=1&amp;astype=RECENT&amp;suggestionId=samsung+mobiles%7CMobiles&amp;requestId=9dc9bd11-253a-4656-a341-1261737a1588&amp;as-searchtext=sams</a:t>
            </a:r>
          </a:p>
          <a:p>
            <a:endParaRPr lang="en-IN" dirty="0"/>
          </a:p>
          <a:p>
            <a:pPr marL="285750" indent="-285750">
              <a:buFont typeface="Arial" panose="020B0604020202020204" pitchFamily="34" charset="0"/>
              <a:buChar char="•"/>
            </a:pPr>
            <a:r>
              <a:rPr lang="en-IN" dirty="0">
                <a:solidFill>
                  <a:schemeClr val="accent2"/>
                </a:solidFill>
              </a:rPr>
              <a:t>Realme Data : </a:t>
            </a:r>
            <a:r>
              <a:rPr lang="en-IN" sz="1600" i="1" dirty="0">
                <a:solidFill>
                  <a:schemeClr val="accent1"/>
                </a:solidFill>
              </a:rPr>
              <a:t>https://www.flipkart.com/search?q=%20realme%20mobile&amp;otracker=search&amp;otracker1=search&amp;marketplace=FLIPKART&amp;as-show=on&amp;as=off</a:t>
            </a:r>
          </a:p>
        </p:txBody>
      </p:sp>
      <p:sp>
        <p:nvSpPr>
          <p:cNvPr id="8" name="TextBox 7">
            <a:extLst>
              <a:ext uri="{FF2B5EF4-FFF2-40B4-BE49-F238E27FC236}">
                <a16:creationId xmlns:a16="http://schemas.microsoft.com/office/drawing/2014/main" id="{6365E292-C85B-4A4E-9C0A-DF74E035C245}"/>
              </a:ext>
            </a:extLst>
          </p:cNvPr>
          <p:cNvSpPr txBox="1"/>
          <p:nvPr/>
        </p:nvSpPr>
        <p:spPr>
          <a:xfrm>
            <a:off x="398929" y="3601085"/>
            <a:ext cx="5611906" cy="400110"/>
          </a:xfrm>
          <a:prstGeom prst="rect">
            <a:avLst/>
          </a:prstGeom>
          <a:noFill/>
        </p:spPr>
        <p:txBody>
          <a:bodyPr wrap="square" rtlCol="0">
            <a:spAutoFit/>
          </a:bodyPr>
          <a:lstStyle/>
          <a:p>
            <a:r>
              <a:rPr lang="en-IN" sz="2000" u="sng" dirty="0">
                <a:solidFill>
                  <a:srgbClr val="92D050"/>
                </a:solidFill>
              </a:rPr>
              <a:t>Libraries Used :</a:t>
            </a:r>
          </a:p>
        </p:txBody>
      </p:sp>
      <p:sp>
        <p:nvSpPr>
          <p:cNvPr id="9" name="TextBox 8">
            <a:extLst>
              <a:ext uri="{FF2B5EF4-FFF2-40B4-BE49-F238E27FC236}">
                <a16:creationId xmlns:a16="http://schemas.microsoft.com/office/drawing/2014/main" id="{9CF24622-3745-46AC-BE25-4ED4CD4C1780}"/>
              </a:ext>
            </a:extLst>
          </p:cNvPr>
          <p:cNvSpPr txBox="1"/>
          <p:nvPr/>
        </p:nvSpPr>
        <p:spPr>
          <a:xfrm>
            <a:off x="412376" y="4173280"/>
            <a:ext cx="11196918" cy="2031325"/>
          </a:xfrm>
          <a:prstGeom prst="rect">
            <a:avLst/>
          </a:prstGeom>
          <a:noFill/>
        </p:spPr>
        <p:txBody>
          <a:bodyPr wrap="square" rtlCol="0">
            <a:spAutoFit/>
          </a:bodyPr>
          <a:lstStyle/>
          <a:p>
            <a:r>
              <a:rPr lang="en-IN" dirty="0">
                <a:solidFill>
                  <a:srgbClr val="7030A0"/>
                </a:solidFill>
              </a:rPr>
              <a:t>BeautifulSoup                                   -  Web-Scrapping</a:t>
            </a:r>
          </a:p>
          <a:p>
            <a:r>
              <a:rPr lang="en-IN" dirty="0">
                <a:solidFill>
                  <a:srgbClr val="7030A0"/>
                </a:solidFill>
              </a:rPr>
              <a:t>Urlopen</a:t>
            </a:r>
          </a:p>
          <a:p>
            <a:r>
              <a:rPr lang="en-IN" dirty="0">
                <a:solidFill>
                  <a:srgbClr val="7030A0"/>
                </a:solidFill>
              </a:rPr>
              <a:t>Pandas                                                -  Data Frame</a:t>
            </a:r>
          </a:p>
          <a:p>
            <a:r>
              <a:rPr lang="en-IN" dirty="0">
                <a:solidFill>
                  <a:srgbClr val="7030A0"/>
                </a:solidFill>
              </a:rPr>
              <a:t>Numpy                                                - Mathematical Calculation</a:t>
            </a:r>
          </a:p>
          <a:p>
            <a:r>
              <a:rPr lang="en-IN" dirty="0">
                <a:solidFill>
                  <a:srgbClr val="7030A0"/>
                </a:solidFill>
              </a:rPr>
              <a:t>Matplotlib                                          - Graphical Presentation</a:t>
            </a:r>
          </a:p>
          <a:p>
            <a:r>
              <a:rPr lang="en-IN" dirty="0">
                <a:solidFill>
                  <a:srgbClr val="7030A0"/>
                </a:solidFill>
              </a:rPr>
              <a:t>Seaborn</a:t>
            </a:r>
          </a:p>
          <a:p>
            <a:endParaRPr lang="en-IN" dirty="0"/>
          </a:p>
        </p:txBody>
      </p:sp>
    </p:spTree>
    <p:extLst>
      <p:ext uri="{BB962C8B-B14F-4D97-AF65-F5344CB8AC3E}">
        <p14:creationId xmlns:p14="http://schemas.microsoft.com/office/powerpoint/2010/main" val="19786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696</Words>
  <Application>Microsoft Office PowerPoint</Application>
  <PresentationFormat>Widescreen</PresentationFormat>
  <Paragraphs>104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Rounded MT Bold</vt:lpstr>
      <vt:lpstr>Bahnschrift</vt:lpstr>
      <vt:lpstr>Calibri</vt:lpstr>
      <vt:lpstr>Calibri Light</vt:lpstr>
      <vt:lpstr>Office Theme</vt:lpstr>
      <vt:lpstr>BRAND COMPARISON</vt:lpstr>
      <vt:lpstr>Process of Data Analysis</vt:lpstr>
      <vt:lpstr>What is EDA?</vt:lpstr>
      <vt:lpstr>PowerPoint Presentation</vt:lpstr>
      <vt:lpstr>PowerPoint Presentation</vt:lpstr>
      <vt:lpstr>Scope</vt:lpstr>
      <vt:lpstr>Requirement Of Case study</vt:lpstr>
      <vt:lpstr>Process :</vt:lpstr>
      <vt:lpstr>PowerPoint Presentation</vt:lpstr>
      <vt:lpstr>Samsung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COMPARISON</dc:title>
  <dc:creator>Divya Arunthathiar</dc:creator>
  <cp:lastModifiedBy>Divya Arunthathiar</cp:lastModifiedBy>
  <cp:revision>22</cp:revision>
  <dcterms:created xsi:type="dcterms:W3CDTF">2022-01-04T20:52:24Z</dcterms:created>
  <dcterms:modified xsi:type="dcterms:W3CDTF">2022-01-05T06:20:54Z</dcterms:modified>
</cp:coreProperties>
</file>